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EA016-59E6-7F47-8F9E-B18998599E14}" type="doc">
      <dgm:prSet loTypeId="urn:microsoft.com/office/officeart/2005/8/layout/chevron2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22ED58B-F566-E947-8F78-53710B1CC993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09C67CC-E7BC-F544-BCEE-6B3398886655}" type="parTrans" cxnId="{96B7E199-4097-8545-ABC3-060544ABB53F}">
      <dgm:prSet/>
      <dgm:spPr/>
      <dgm:t>
        <a:bodyPr/>
        <a:lstStyle/>
        <a:p>
          <a:endParaRPr lang="en-US"/>
        </a:p>
      </dgm:t>
    </dgm:pt>
    <dgm:pt modelId="{36BFDB0E-BBE0-2147-8DBD-DFB640AD5A72}" type="sibTrans" cxnId="{96B7E199-4097-8545-ABC3-060544ABB53F}">
      <dgm:prSet/>
      <dgm:spPr/>
      <dgm:t>
        <a:bodyPr/>
        <a:lstStyle/>
        <a:p>
          <a:endParaRPr lang="en-US"/>
        </a:p>
      </dgm:t>
    </dgm:pt>
    <dgm:pt modelId="{4A74B0D7-78A1-474D-BB5C-926B14832A05}">
      <dgm:prSet phldrT="[Text]"/>
      <dgm:spPr/>
      <dgm:t>
        <a:bodyPr/>
        <a:lstStyle/>
        <a:p>
          <a:r>
            <a:rPr lang="en-US" dirty="0" smtClean="0"/>
            <a:t>Preparação</a:t>
          </a:r>
          <a:endParaRPr lang="en-US" dirty="0"/>
        </a:p>
      </dgm:t>
    </dgm:pt>
    <dgm:pt modelId="{7592E239-A30E-F741-910C-E76E15B8D50C}" type="parTrans" cxnId="{8B2E9B7F-8D8A-E140-88E0-89AD5814E305}">
      <dgm:prSet/>
      <dgm:spPr/>
      <dgm:t>
        <a:bodyPr/>
        <a:lstStyle/>
        <a:p>
          <a:endParaRPr lang="en-US"/>
        </a:p>
      </dgm:t>
    </dgm:pt>
    <dgm:pt modelId="{0C1F9652-908A-A842-A1CB-C9635D09BFE6}" type="sibTrans" cxnId="{8B2E9B7F-8D8A-E140-88E0-89AD5814E305}">
      <dgm:prSet/>
      <dgm:spPr/>
      <dgm:t>
        <a:bodyPr/>
        <a:lstStyle/>
        <a:p>
          <a:endParaRPr lang="en-US"/>
        </a:p>
      </dgm:t>
    </dgm:pt>
    <dgm:pt modelId="{BB435CAA-00A0-FD49-BD8C-4FBAE1A7D39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C917E4E-35DC-D440-82A7-A322CF3F45A3}" type="parTrans" cxnId="{E988DC09-37B9-2844-86DE-30E1C5A04EBB}">
      <dgm:prSet/>
      <dgm:spPr/>
      <dgm:t>
        <a:bodyPr/>
        <a:lstStyle/>
        <a:p>
          <a:endParaRPr lang="en-US"/>
        </a:p>
      </dgm:t>
    </dgm:pt>
    <dgm:pt modelId="{4EC63D9A-613C-AB4C-BC78-D6463E20B9D7}" type="sibTrans" cxnId="{E988DC09-37B9-2844-86DE-30E1C5A04EBB}">
      <dgm:prSet/>
      <dgm:spPr/>
      <dgm:t>
        <a:bodyPr/>
        <a:lstStyle/>
        <a:p>
          <a:endParaRPr lang="en-US"/>
        </a:p>
      </dgm:t>
    </dgm:pt>
    <dgm:pt modelId="{72F01438-6F70-9D40-8CDB-066706F1760F}">
      <dgm:prSet phldrT="[Text]"/>
      <dgm:spPr/>
      <dgm:t>
        <a:bodyPr/>
        <a:lstStyle/>
        <a:p>
          <a:r>
            <a:rPr lang="en-US" dirty="0" err="1" smtClean="0"/>
            <a:t>Elaboração</a:t>
          </a:r>
          <a:r>
            <a:rPr lang="en-US" dirty="0" smtClean="0"/>
            <a:t> (</a:t>
          </a:r>
          <a:r>
            <a:rPr lang="en-US" dirty="0" err="1" smtClean="0"/>
            <a:t>Fases</a:t>
          </a:r>
          <a:r>
            <a:rPr lang="en-US" dirty="0" smtClean="0"/>
            <a:t>: </a:t>
          </a:r>
          <a:r>
            <a:rPr lang="en-US" dirty="0" err="1" smtClean="0"/>
            <a:t>Introdução</a:t>
          </a:r>
          <a:r>
            <a:rPr lang="en-US" dirty="0" smtClean="0"/>
            <a:t>, </a:t>
          </a:r>
          <a:r>
            <a:rPr lang="en-US" dirty="0" err="1" smtClean="0"/>
            <a:t>desenvolvimento</a:t>
          </a:r>
          <a:r>
            <a:rPr lang="en-US" dirty="0" smtClean="0"/>
            <a:t>, </a:t>
          </a:r>
          <a:r>
            <a:rPr lang="en-US" dirty="0" err="1" smtClean="0"/>
            <a:t>conclusão</a:t>
          </a:r>
          <a:r>
            <a:rPr lang="en-US" dirty="0" smtClean="0"/>
            <a:t>)</a:t>
          </a:r>
          <a:endParaRPr lang="en-US" dirty="0"/>
        </a:p>
      </dgm:t>
    </dgm:pt>
    <dgm:pt modelId="{B40AEF93-3874-CD4C-90AD-CF76B7B37462}" type="parTrans" cxnId="{E97948A2-FC3F-774E-B176-C0FB13362D42}">
      <dgm:prSet/>
      <dgm:spPr/>
      <dgm:t>
        <a:bodyPr/>
        <a:lstStyle/>
        <a:p>
          <a:endParaRPr lang="en-US"/>
        </a:p>
      </dgm:t>
    </dgm:pt>
    <dgm:pt modelId="{E8E3B449-59B5-2E40-87CB-DE9EE956B583}" type="sibTrans" cxnId="{E97948A2-FC3F-774E-B176-C0FB13362D42}">
      <dgm:prSet/>
      <dgm:spPr/>
      <dgm:t>
        <a:bodyPr/>
        <a:lstStyle/>
        <a:p>
          <a:endParaRPr lang="en-US"/>
        </a:p>
      </dgm:t>
    </dgm:pt>
    <dgm:pt modelId="{3F8C2B3F-FB61-3C41-914B-89943EE4383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117D3ED-9048-1340-A63B-7E5571E5D10B}" type="parTrans" cxnId="{BF42A2AD-1A7F-844D-B9B6-3C4AF1B50AD7}">
      <dgm:prSet/>
      <dgm:spPr/>
      <dgm:t>
        <a:bodyPr/>
        <a:lstStyle/>
        <a:p>
          <a:endParaRPr lang="en-US"/>
        </a:p>
      </dgm:t>
    </dgm:pt>
    <dgm:pt modelId="{79AC056D-B5DD-1744-9F84-C3A86990BE7F}" type="sibTrans" cxnId="{BF42A2AD-1A7F-844D-B9B6-3C4AF1B50AD7}">
      <dgm:prSet/>
      <dgm:spPr/>
      <dgm:t>
        <a:bodyPr/>
        <a:lstStyle/>
        <a:p>
          <a:endParaRPr lang="en-US"/>
        </a:p>
      </dgm:t>
    </dgm:pt>
    <dgm:pt modelId="{282A7A0C-F556-224B-BD39-8330F0797DA4}">
      <dgm:prSet phldrT="[Text]"/>
      <dgm:spPr/>
      <dgm:t>
        <a:bodyPr/>
        <a:lstStyle/>
        <a:p>
          <a:r>
            <a:rPr lang="en-US" dirty="0" err="1" smtClean="0"/>
            <a:t>Revisão</a:t>
          </a:r>
          <a:endParaRPr lang="en-US" dirty="0"/>
        </a:p>
      </dgm:t>
    </dgm:pt>
    <dgm:pt modelId="{1620EDBB-683A-524A-8759-48A77DF009DF}" type="parTrans" cxnId="{A16A935D-B692-B646-9D51-8A42494ADBA6}">
      <dgm:prSet/>
      <dgm:spPr/>
      <dgm:t>
        <a:bodyPr/>
        <a:lstStyle/>
        <a:p>
          <a:endParaRPr lang="en-US"/>
        </a:p>
      </dgm:t>
    </dgm:pt>
    <dgm:pt modelId="{61A17813-D19E-7D45-A104-0B7647727D5D}" type="sibTrans" cxnId="{A16A935D-B692-B646-9D51-8A42494ADBA6}">
      <dgm:prSet/>
      <dgm:spPr/>
      <dgm:t>
        <a:bodyPr/>
        <a:lstStyle/>
        <a:p>
          <a:endParaRPr lang="en-US"/>
        </a:p>
      </dgm:t>
    </dgm:pt>
    <dgm:pt modelId="{5065E2A1-9841-5E42-8873-BAEE172D8CB9}" type="pres">
      <dgm:prSet presAssocID="{6D8EA016-59E6-7F47-8F9E-B18998599E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A1B6BF-EF2B-6644-A822-EE156510EC1D}" type="pres">
      <dgm:prSet presAssocID="{F22ED58B-F566-E947-8F78-53710B1CC993}" presName="composite" presStyleCnt="0"/>
      <dgm:spPr/>
    </dgm:pt>
    <dgm:pt modelId="{8D4529C6-C7D6-CB4C-AEF1-0DB0D4CAC1FB}" type="pres">
      <dgm:prSet presAssocID="{F22ED58B-F566-E947-8F78-53710B1CC99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0403D-936B-C54D-9DFB-E45F1D05A1B3}" type="pres">
      <dgm:prSet presAssocID="{F22ED58B-F566-E947-8F78-53710B1CC99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8A117-77C6-F249-9006-EFA127BBF872}" type="pres">
      <dgm:prSet presAssocID="{36BFDB0E-BBE0-2147-8DBD-DFB640AD5A72}" presName="sp" presStyleCnt="0"/>
      <dgm:spPr/>
    </dgm:pt>
    <dgm:pt modelId="{76600494-206A-0C4A-A163-7AB709A19FBA}" type="pres">
      <dgm:prSet presAssocID="{BB435CAA-00A0-FD49-BD8C-4FBAE1A7D395}" presName="composite" presStyleCnt="0"/>
      <dgm:spPr/>
    </dgm:pt>
    <dgm:pt modelId="{DC3D7D5B-4CD6-4944-8EE8-5BB1152BC624}" type="pres">
      <dgm:prSet presAssocID="{BB435CAA-00A0-FD49-BD8C-4FBAE1A7D3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F1818-E9A8-214A-9C73-3DAB5A70409B}" type="pres">
      <dgm:prSet presAssocID="{BB435CAA-00A0-FD49-BD8C-4FBAE1A7D39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86132-B382-EA4E-941C-A4A8520522A9}" type="pres">
      <dgm:prSet presAssocID="{4EC63D9A-613C-AB4C-BC78-D6463E20B9D7}" presName="sp" presStyleCnt="0"/>
      <dgm:spPr/>
    </dgm:pt>
    <dgm:pt modelId="{8ACAA091-14FB-5C45-84BE-9E614EE65DE9}" type="pres">
      <dgm:prSet presAssocID="{3F8C2B3F-FB61-3C41-914B-89943EE43835}" presName="composite" presStyleCnt="0"/>
      <dgm:spPr/>
    </dgm:pt>
    <dgm:pt modelId="{8C40349B-1245-954B-9E52-365E3DB1FAAB}" type="pres">
      <dgm:prSet presAssocID="{3F8C2B3F-FB61-3C41-914B-89943EE438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B8BD4-DCE8-CF4F-838B-ADB4A9685C5F}" type="pres">
      <dgm:prSet presAssocID="{3F8C2B3F-FB61-3C41-914B-89943EE438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2A2AD-1A7F-844D-B9B6-3C4AF1B50AD7}" srcId="{6D8EA016-59E6-7F47-8F9E-B18998599E14}" destId="{3F8C2B3F-FB61-3C41-914B-89943EE43835}" srcOrd="2" destOrd="0" parTransId="{4117D3ED-9048-1340-A63B-7E5571E5D10B}" sibTransId="{79AC056D-B5DD-1744-9F84-C3A86990BE7F}"/>
    <dgm:cxn modelId="{8B2E9B7F-8D8A-E140-88E0-89AD5814E305}" srcId="{F22ED58B-F566-E947-8F78-53710B1CC993}" destId="{4A74B0D7-78A1-474D-BB5C-926B14832A05}" srcOrd="0" destOrd="0" parTransId="{7592E239-A30E-F741-910C-E76E15B8D50C}" sibTransId="{0C1F9652-908A-A842-A1CB-C9635D09BFE6}"/>
    <dgm:cxn modelId="{3CF8FAFD-102F-9647-90CC-DD052274BE9D}" type="presOf" srcId="{282A7A0C-F556-224B-BD39-8330F0797DA4}" destId="{733B8BD4-DCE8-CF4F-838B-ADB4A9685C5F}" srcOrd="0" destOrd="0" presId="urn:microsoft.com/office/officeart/2005/8/layout/chevron2"/>
    <dgm:cxn modelId="{AE42D0B1-049C-1D43-8552-8C18229A45C4}" type="presOf" srcId="{6D8EA016-59E6-7F47-8F9E-B18998599E14}" destId="{5065E2A1-9841-5E42-8873-BAEE172D8CB9}" srcOrd="0" destOrd="0" presId="urn:microsoft.com/office/officeart/2005/8/layout/chevron2"/>
    <dgm:cxn modelId="{96B7E199-4097-8545-ABC3-060544ABB53F}" srcId="{6D8EA016-59E6-7F47-8F9E-B18998599E14}" destId="{F22ED58B-F566-E947-8F78-53710B1CC993}" srcOrd="0" destOrd="0" parTransId="{809C67CC-E7BC-F544-BCEE-6B3398886655}" sibTransId="{36BFDB0E-BBE0-2147-8DBD-DFB640AD5A72}"/>
    <dgm:cxn modelId="{9773E1AF-4EDC-4A47-9B17-1B3EA2D5D332}" type="presOf" srcId="{4A74B0D7-78A1-474D-BB5C-926B14832A05}" destId="{9D80403D-936B-C54D-9DFB-E45F1D05A1B3}" srcOrd="0" destOrd="0" presId="urn:microsoft.com/office/officeart/2005/8/layout/chevron2"/>
    <dgm:cxn modelId="{A16A935D-B692-B646-9D51-8A42494ADBA6}" srcId="{3F8C2B3F-FB61-3C41-914B-89943EE43835}" destId="{282A7A0C-F556-224B-BD39-8330F0797DA4}" srcOrd="0" destOrd="0" parTransId="{1620EDBB-683A-524A-8759-48A77DF009DF}" sibTransId="{61A17813-D19E-7D45-A104-0B7647727D5D}"/>
    <dgm:cxn modelId="{E988DC09-37B9-2844-86DE-30E1C5A04EBB}" srcId="{6D8EA016-59E6-7F47-8F9E-B18998599E14}" destId="{BB435CAA-00A0-FD49-BD8C-4FBAE1A7D395}" srcOrd="1" destOrd="0" parTransId="{EC917E4E-35DC-D440-82A7-A322CF3F45A3}" sibTransId="{4EC63D9A-613C-AB4C-BC78-D6463E20B9D7}"/>
    <dgm:cxn modelId="{E97948A2-FC3F-774E-B176-C0FB13362D42}" srcId="{BB435CAA-00A0-FD49-BD8C-4FBAE1A7D395}" destId="{72F01438-6F70-9D40-8CDB-066706F1760F}" srcOrd="0" destOrd="0" parTransId="{B40AEF93-3874-CD4C-90AD-CF76B7B37462}" sibTransId="{E8E3B449-59B5-2E40-87CB-DE9EE956B583}"/>
    <dgm:cxn modelId="{26BA4B24-1CC7-4F4B-9B93-836C31555662}" type="presOf" srcId="{BB435CAA-00A0-FD49-BD8C-4FBAE1A7D395}" destId="{DC3D7D5B-4CD6-4944-8EE8-5BB1152BC624}" srcOrd="0" destOrd="0" presId="urn:microsoft.com/office/officeart/2005/8/layout/chevron2"/>
    <dgm:cxn modelId="{21AA3F54-51BC-4849-85B8-52C7FA29B4F3}" type="presOf" srcId="{3F8C2B3F-FB61-3C41-914B-89943EE43835}" destId="{8C40349B-1245-954B-9E52-365E3DB1FAAB}" srcOrd="0" destOrd="0" presId="urn:microsoft.com/office/officeart/2005/8/layout/chevron2"/>
    <dgm:cxn modelId="{D7B70785-3EAE-0048-B303-0634B45497B6}" type="presOf" srcId="{72F01438-6F70-9D40-8CDB-066706F1760F}" destId="{029F1818-E9A8-214A-9C73-3DAB5A70409B}" srcOrd="0" destOrd="0" presId="urn:microsoft.com/office/officeart/2005/8/layout/chevron2"/>
    <dgm:cxn modelId="{C49710DC-A252-7E43-8677-6FA439B28347}" type="presOf" srcId="{F22ED58B-F566-E947-8F78-53710B1CC993}" destId="{8D4529C6-C7D6-CB4C-AEF1-0DB0D4CAC1FB}" srcOrd="0" destOrd="0" presId="urn:microsoft.com/office/officeart/2005/8/layout/chevron2"/>
    <dgm:cxn modelId="{61AA7A8A-4C9A-1745-AA4F-9F7EEDDE6BCD}" type="presParOf" srcId="{5065E2A1-9841-5E42-8873-BAEE172D8CB9}" destId="{8DA1B6BF-EF2B-6644-A822-EE156510EC1D}" srcOrd="0" destOrd="0" presId="urn:microsoft.com/office/officeart/2005/8/layout/chevron2"/>
    <dgm:cxn modelId="{CDD8C65B-4D0C-FE4A-96E0-CAA91C69F163}" type="presParOf" srcId="{8DA1B6BF-EF2B-6644-A822-EE156510EC1D}" destId="{8D4529C6-C7D6-CB4C-AEF1-0DB0D4CAC1FB}" srcOrd="0" destOrd="0" presId="urn:microsoft.com/office/officeart/2005/8/layout/chevron2"/>
    <dgm:cxn modelId="{85D9FD88-AAAE-384C-B0E2-0412FFEC8C55}" type="presParOf" srcId="{8DA1B6BF-EF2B-6644-A822-EE156510EC1D}" destId="{9D80403D-936B-C54D-9DFB-E45F1D05A1B3}" srcOrd="1" destOrd="0" presId="urn:microsoft.com/office/officeart/2005/8/layout/chevron2"/>
    <dgm:cxn modelId="{BB9399F0-D253-FE48-8E8D-B24E7D667940}" type="presParOf" srcId="{5065E2A1-9841-5E42-8873-BAEE172D8CB9}" destId="{6BF8A117-77C6-F249-9006-EFA127BBF872}" srcOrd="1" destOrd="0" presId="urn:microsoft.com/office/officeart/2005/8/layout/chevron2"/>
    <dgm:cxn modelId="{FC0C4ACC-F3DC-FC4A-9919-30086134294C}" type="presParOf" srcId="{5065E2A1-9841-5E42-8873-BAEE172D8CB9}" destId="{76600494-206A-0C4A-A163-7AB709A19FBA}" srcOrd="2" destOrd="0" presId="urn:microsoft.com/office/officeart/2005/8/layout/chevron2"/>
    <dgm:cxn modelId="{6C1EDA76-0F1A-DA4B-BADD-D636CAA47CF0}" type="presParOf" srcId="{76600494-206A-0C4A-A163-7AB709A19FBA}" destId="{DC3D7D5B-4CD6-4944-8EE8-5BB1152BC624}" srcOrd="0" destOrd="0" presId="urn:microsoft.com/office/officeart/2005/8/layout/chevron2"/>
    <dgm:cxn modelId="{AB368CDC-63DE-E248-8D7E-18B691C94F8A}" type="presParOf" srcId="{76600494-206A-0C4A-A163-7AB709A19FBA}" destId="{029F1818-E9A8-214A-9C73-3DAB5A70409B}" srcOrd="1" destOrd="0" presId="urn:microsoft.com/office/officeart/2005/8/layout/chevron2"/>
    <dgm:cxn modelId="{D1458C52-2E00-384A-8D63-C2D219496A06}" type="presParOf" srcId="{5065E2A1-9841-5E42-8873-BAEE172D8CB9}" destId="{EBC86132-B382-EA4E-941C-A4A8520522A9}" srcOrd="3" destOrd="0" presId="urn:microsoft.com/office/officeart/2005/8/layout/chevron2"/>
    <dgm:cxn modelId="{9445653B-67DB-F24A-8622-D53B2D749716}" type="presParOf" srcId="{5065E2A1-9841-5E42-8873-BAEE172D8CB9}" destId="{8ACAA091-14FB-5C45-84BE-9E614EE65DE9}" srcOrd="4" destOrd="0" presId="urn:microsoft.com/office/officeart/2005/8/layout/chevron2"/>
    <dgm:cxn modelId="{1712C2F5-8CBF-9442-9449-B7B89383A992}" type="presParOf" srcId="{8ACAA091-14FB-5C45-84BE-9E614EE65DE9}" destId="{8C40349B-1245-954B-9E52-365E3DB1FAAB}" srcOrd="0" destOrd="0" presId="urn:microsoft.com/office/officeart/2005/8/layout/chevron2"/>
    <dgm:cxn modelId="{D13FFB57-ECF1-1845-96B0-5240A5BBE820}" type="presParOf" srcId="{8ACAA091-14FB-5C45-84BE-9E614EE65DE9}" destId="{733B8BD4-DCE8-CF4F-838B-ADB4A9685C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AC03B-DDF2-344C-9237-E2942B6B0DC3}" type="doc">
      <dgm:prSet loTypeId="urn:microsoft.com/office/officeart/2005/8/layout/radial4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9E90D6D-1CDD-DF40-8F03-06E12BC286C4}">
      <dgm:prSet phldrT="[Text]"/>
      <dgm:spPr/>
      <dgm:t>
        <a:bodyPr/>
        <a:lstStyle/>
        <a:p>
          <a:r>
            <a:rPr lang="en-US" b="1" dirty="0" smtClean="0"/>
            <a:t>Preparação</a:t>
          </a:r>
          <a:endParaRPr lang="en-US" b="1" dirty="0"/>
        </a:p>
      </dgm:t>
    </dgm:pt>
    <dgm:pt modelId="{CC9682F2-FDB1-C144-B7CF-BAFA1D067CD7}" type="parTrans" cxnId="{03E3A113-9ACE-3344-9BCE-3A60F46A48B1}">
      <dgm:prSet/>
      <dgm:spPr/>
      <dgm:t>
        <a:bodyPr/>
        <a:lstStyle/>
        <a:p>
          <a:endParaRPr lang="en-US"/>
        </a:p>
      </dgm:t>
    </dgm:pt>
    <dgm:pt modelId="{7222EFA9-9B78-8340-B81D-3BBEB6B60054}" type="sibTrans" cxnId="{03E3A113-9ACE-3344-9BCE-3A60F46A48B1}">
      <dgm:prSet/>
      <dgm:spPr/>
      <dgm:t>
        <a:bodyPr/>
        <a:lstStyle/>
        <a:p>
          <a:endParaRPr lang="en-US"/>
        </a:p>
      </dgm:t>
    </dgm:pt>
    <dgm:pt modelId="{8F133C12-1648-3B41-A627-49E6ECDAA38E}">
      <dgm:prSet phldrT="[Text]"/>
      <dgm:spPr/>
      <dgm:t>
        <a:bodyPr/>
        <a:lstStyle/>
        <a:p>
          <a:r>
            <a:rPr lang="pt-PT" dirty="0" smtClean="0"/>
            <a:t>1º Listar as opiniões que podem existir sobre o assunto / tema / afirmação / …;</a:t>
          </a:r>
          <a:endParaRPr lang="en-US" dirty="0"/>
        </a:p>
      </dgm:t>
    </dgm:pt>
    <dgm:pt modelId="{37C8016F-4DD9-084A-8A74-9F0FAE91E8E6}" type="parTrans" cxnId="{A97AFCDB-28B4-5341-834A-FBC95E4A3A46}">
      <dgm:prSet/>
      <dgm:spPr/>
      <dgm:t>
        <a:bodyPr/>
        <a:lstStyle/>
        <a:p>
          <a:endParaRPr lang="en-US"/>
        </a:p>
      </dgm:t>
    </dgm:pt>
    <dgm:pt modelId="{AEB8E870-C910-C54B-B22C-F24F41DD041F}" type="sibTrans" cxnId="{A97AFCDB-28B4-5341-834A-FBC95E4A3A46}">
      <dgm:prSet/>
      <dgm:spPr/>
      <dgm:t>
        <a:bodyPr/>
        <a:lstStyle/>
        <a:p>
          <a:endParaRPr lang="en-US"/>
        </a:p>
      </dgm:t>
    </dgm:pt>
    <dgm:pt modelId="{C3E7A9FF-B0D1-5A41-A9F4-6166FD7DBD13}">
      <dgm:prSet phldrT="[Text]"/>
      <dgm:spPr/>
      <dgm:t>
        <a:bodyPr/>
        <a:lstStyle/>
        <a:p>
          <a:r>
            <a:rPr lang="pt-PT" dirty="0" smtClean="0"/>
            <a:t>2- Listar argumentos contra e a favor, das diferentes opiniões;</a:t>
          </a:r>
          <a:endParaRPr lang="en-US" dirty="0"/>
        </a:p>
      </dgm:t>
    </dgm:pt>
    <dgm:pt modelId="{01EC20D9-2C83-3941-BCA9-C6DDEA340935}" type="parTrans" cxnId="{C8A9674B-8A2B-EE41-8F77-DBDD5619459D}">
      <dgm:prSet/>
      <dgm:spPr/>
      <dgm:t>
        <a:bodyPr/>
        <a:lstStyle/>
        <a:p>
          <a:endParaRPr lang="en-US"/>
        </a:p>
      </dgm:t>
    </dgm:pt>
    <dgm:pt modelId="{80D8DF9B-2EEB-7144-9DA2-3E32AFAABED8}" type="sibTrans" cxnId="{C8A9674B-8A2B-EE41-8F77-DBDD5619459D}">
      <dgm:prSet/>
      <dgm:spPr/>
      <dgm:t>
        <a:bodyPr/>
        <a:lstStyle/>
        <a:p>
          <a:endParaRPr lang="en-US"/>
        </a:p>
      </dgm:t>
    </dgm:pt>
    <dgm:pt modelId="{BD5B81BE-7FA6-0742-92F5-D3C241193BDF}">
      <dgm:prSet phldrT="[Text]"/>
      <dgm:spPr/>
      <dgm:t>
        <a:bodyPr/>
        <a:lstStyle/>
        <a:p>
          <a:r>
            <a:rPr lang="pt-PT" dirty="0" smtClean="0"/>
            <a:t>3- Optar por uma opinião e defendê-la.</a:t>
          </a:r>
          <a:endParaRPr lang="en-US" dirty="0"/>
        </a:p>
      </dgm:t>
    </dgm:pt>
    <dgm:pt modelId="{3EA5708E-F30E-B646-9920-1E5FB7642B75}" type="parTrans" cxnId="{322AC1DE-72B7-F148-957D-47484030FEFE}">
      <dgm:prSet/>
      <dgm:spPr/>
      <dgm:t>
        <a:bodyPr/>
        <a:lstStyle/>
        <a:p>
          <a:endParaRPr lang="en-US"/>
        </a:p>
      </dgm:t>
    </dgm:pt>
    <dgm:pt modelId="{CF1E9A19-A195-854A-B27E-66F46520787F}" type="sibTrans" cxnId="{322AC1DE-72B7-F148-957D-47484030FEFE}">
      <dgm:prSet/>
      <dgm:spPr/>
      <dgm:t>
        <a:bodyPr/>
        <a:lstStyle/>
        <a:p>
          <a:endParaRPr lang="en-US"/>
        </a:p>
      </dgm:t>
    </dgm:pt>
    <dgm:pt modelId="{10C59D66-68BB-E343-8AC1-08DCA28334D9}" type="pres">
      <dgm:prSet presAssocID="{908AC03B-DDF2-344C-9237-E2942B6B0D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A55FAC-4323-DC46-B016-C1834D221B28}" type="pres">
      <dgm:prSet presAssocID="{59E90D6D-1CDD-DF40-8F03-06E12BC286C4}" presName="centerShape" presStyleLbl="node0" presStyleIdx="0" presStyleCnt="1"/>
      <dgm:spPr/>
      <dgm:t>
        <a:bodyPr/>
        <a:lstStyle/>
        <a:p>
          <a:endParaRPr lang="en-US"/>
        </a:p>
      </dgm:t>
    </dgm:pt>
    <dgm:pt modelId="{2CE0E84D-0061-BB44-8413-DA59B1089163}" type="pres">
      <dgm:prSet presAssocID="{37C8016F-4DD9-084A-8A74-9F0FAE91E8E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1C5CD51-B412-3143-85B0-C1056EA88A00}" type="pres">
      <dgm:prSet presAssocID="{8F133C12-1648-3B41-A627-49E6ECDAA3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EB1DB-74B8-1849-B110-8DEADEE7C57B}" type="pres">
      <dgm:prSet presAssocID="{01EC20D9-2C83-3941-BCA9-C6DDEA34093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09574D0-B3D1-704D-80C1-82C733C90543}" type="pres">
      <dgm:prSet presAssocID="{C3E7A9FF-B0D1-5A41-A9F4-6166FD7DBD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C0684-56A3-1842-860D-47EEDAA85D88}" type="pres">
      <dgm:prSet presAssocID="{3EA5708E-F30E-B646-9920-1E5FB7642B7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0B46DA0-D3BA-4F42-9142-3C52B048DCB1}" type="pres">
      <dgm:prSet presAssocID="{BD5B81BE-7FA6-0742-92F5-D3C241193B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AFCDB-28B4-5341-834A-FBC95E4A3A46}" srcId="{59E90D6D-1CDD-DF40-8F03-06E12BC286C4}" destId="{8F133C12-1648-3B41-A627-49E6ECDAA38E}" srcOrd="0" destOrd="0" parTransId="{37C8016F-4DD9-084A-8A74-9F0FAE91E8E6}" sibTransId="{AEB8E870-C910-C54B-B22C-F24F41DD041F}"/>
    <dgm:cxn modelId="{4EB2A9B1-4C88-D64A-A475-1DCA27CF9B12}" type="presOf" srcId="{8F133C12-1648-3B41-A627-49E6ECDAA38E}" destId="{D1C5CD51-B412-3143-85B0-C1056EA88A00}" srcOrd="0" destOrd="0" presId="urn:microsoft.com/office/officeart/2005/8/layout/radial4"/>
    <dgm:cxn modelId="{DA7E02B7-26BB-544C-BB70-ECF59DEC9D14}" type="presOf" srcId="{37C8016F-4DD9-084A-8A74-9F0FAE91E8E6}" destId="{2CE0E84D-0061-BB44-8413-DA59B1089163}" srcOrd="0" destOrd="0" presId="urn:microsoft.com/office/officeart/2005/8/layout/radial4"/>
    <dgm:cxn modelId="{868C7EB4-DCE6-534C-AA0D-39C5F79B625D}" type="presOf" srcId="{C3E7A9FF-B0D1-5A41-A9F4-6166FD7DBD13}" destId="{209574D0-B3D1-704D-80C1-82C733C90543}" srcOrd="0" destOrd="0" presId="urn:microsoft.com/office/officeart/2005/8/layout/radial4"/>
    <dgm:cxn modelId="{A4A828DF-5162-E047-B418-1F9ADC7CE70D}" type="presOf" srcId="{59E90D6D-1CDD-DF40-8F03-06E12BC286C4}" destId="{33A55FAC-4323-DC46-B016-C1834D221B28}" srcOrd="0" destOrd="0" presId="urn:microsoft.com/office/officeart/2005/8/layout/radial4"/>
    <dgm:cxn modelId="{C8A9674B-8A2B-EE41-8F77-DBDD5619459D}" srcId="{59E90D6D-1CDD-DF40-8F03-06E12BC286C4}" destId="{C3E7A9FF-B0D1-5A41-A9F4-6166FD7DBD13}" srcOrd="1" destOrd="0" parTransId="{01EC20D9-2C83-3941-BCA9-C6DDEA340935}" sibTransId="{80D8DF9B-2EEB-7144-9DA2-3E32AFAABED8}"/>
    <dgm:cxn modelId="{03E3A113-9ACE-3344-9BCE-3A60F46A48B1}" srcId="{908AC03B-DDF2-344C-9237-E2942B6B0DC3}" destId="{59E90D6D-1CDD-DF40-8F03-06E12BC286C4}" srcOrd="0" destOrd="0" parTransId="{CC9682F2-FDB1-C144-B7CF-BAFA1D067CD7}" sibTransId="{7222EFA9-9B78-8340-B81D-3BBEB6B60054}"/>
    <dgm:cxn modelId="{84043DF0-307C-094E-8EC1-A381478883AD}" type="presOf" srcId="{3EA5708E-F30E-B646-9920-1E5FB7642B75}" destId="{E7FC0684-56A3-1842-860D-47EEDAA85D88}" srcOrd="0" destOrd="0" presId="urn:microsoft.com/office/officeart/2005/8/layout/radial4"/>
    <dgm:cxn modelId="{1B8A7BC4-189F-3741-A429-7E514BE9AA41}" type="presOf" srcId="{908AC03B-DDF2-344C-9237-E2942B6B0DC3}" destId="{10C59D66-68BB-E343-8AC1-08DCA28334D9}" srcOrd="0" destOrd="0" presId="urn:microsoft.com/office/officeart/2005/8/layout/radial4"/>
    <dgm:cxn modelId="{322AC1DE-72B7-F148-957D-47484030FEFE}" srcId="{59E90D6D-1CDD-DF40-8F03-06E12BC286C4}" destId="{BD5B81BE-7FA6-0742-92F5-D3C241193BDF}" srcOrd="2" destOrd="0" parTransId="{3EA5708E-F30E-B646-9920-1E5FB7642B75}" sibTransId="{CF1E9A19-A195-854A-B27E-66F46520787F}"/>
    <dgm:cxn modelId="{AFD0EE08-BD58-6646-992C-298354BBA359}" type="presOf" srcId="{01EC20D9-2C83-3941-BCA9-C6DDEA340935}" destId="{96AEB1DB-74B8-1849-B110-8DEADEE7C57B}" srcOrd="0" destOrd="0" presId="urn:microsoft.com/office/officeart/2005/8/layout/radial4"/>
    <dgm:cxn modelId="{B0A0D218-E339-3A40-B092-0E0E2B95D7B1}" type="presOf" srcId="{BD5B81BE-7FA6-0742-92F5-D3C241193BDF}" destId="{20B46DA0-D3BA-4F42-9142-3C52B048DCB1}" srcOrd="0" destOrd="0" presId="urn:microsoft.com/office/officeart/2005/8/layout/radial4"/>
    <dgm:cxn modelId="{0D9F9F5F-8C8B-3440-A321-B8A2114A78E0}" type="presParOf" srcId="{10C59D66-68BB-E343-8AC1-08DCA28334D9}" destId="{33A55FAC-4323-DC46-B016-C1834D221B28}" srcOrd="0" destOrd="0" presId="urn:microsoft.com/office/officeart/2005/8/layout/radial4"/>
    <dgm:cxn modelId="{4D9C5679-B181-1A46-9318-C609F6970102}" type="presParOf" srcId="{10C59D66-68BB-E343-8AC1-08DCA28334D9}" destId="{2CE0E84D-0061-BB44-8413-DA59B1089163}" srcOrd="1" destOrd="0" presId="urn:microsoft.com/office/officeart/2005/8/layout/radial4"/>
    <dgm:cxn modelId="{DBB4E1BB-7B83-3A43-AA62-412072980B4F}" type="presParOf" srcId="{10C59D66-68BB-E343-8AC1-08DCA28334D9}" destId="{D1C5CD51-B412-3143-85B0-C1056EA88A00}" srcOrd="2" destOrd="0" presId="urn:microsoft.com/office/officeart/2005/8/layout/radial4"/>
    <dgm:cxn modelId="{93E32B99-5103-C542-85A0-B0EFF4C59DE1}" type="presParOf" srcId="{10C59D66-68BB-E343-8AC1-08DCA28334D9}" destId="{96AEB1DB-74B8-1849-B110-8DEADEE7C57B}" srcOrd="3" destOrd="0" presId="urn:microsoft.com/office/officeart/2005/8/layout/radial4"/>
    <dgm:cxn modelId="{2AF8C67D-3F26-C64A-BB8C-B0280494ADAF}" type="presParOf" srcId="{10C59D66-68BB-E343-8AC1-08DCA28334D9}" destId="{209574D0-B3D1-704D-80C1-82C733C90543}" srcOrd="4" destOrd="0" presId="urn:microsoft.com/office/officeart/2005/8/layout/radial4"/>
    <dgm:cxn modelId="{3F0C0D69-0D50-714A-AD05-20D2231C79F2}" type="presParOf" srcId="{10C59D66-68BB-E343-8AC1-08DCA28334D9}" destId="{E7FC0684-56A3-1842-860D-47EEDAA85D88}" srcOrd="5" destOrd="0" presId="urn:microsoft.com/office/officeart/2005/8/layout/radial4"/>
    <dgm:cxn modelId="{6B936BB2-DBC2-9E4D-B0FF-CA2BA0FC47A7}" type="presParOf" srcId="{10C59D66-68BB-E343-8AC1-08DCA28334D9}" destId="{20B46DA0-D3BA-4F42-9142-3C52B048DCB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89E059-130D-3F4A-BB6E-5C3B551A431A}" type="doc">
      <dgm:prSet loTypeId="urn:microsoft.com/office/officeart/2005/8/layout/hProcess7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CE217EA-2601-9847-BF2A-90B07E6D0A00}">
      <dgm:prSet phldrT="[Text]" custT="1"/>
      <dgm:spPr/>
      <dgm:t>
        <a:bodyPr anchor="b"/>
        <a:lstStyle/>
        <a:p>
          <a:r>
            <a:rPr lang="en-US" sz="3200" dirty="0" err="1" smtClean="0">
              <a:latin typeface="Arial"/>
              <a:cs typeface="Arial"/>
            </a:rPr>
            <a:t>Introdução</a:t>
          </a:r>
          <a:r>
            <a:rPr lang="en-US" sz="3400" dirty="0" smtClean="0"/>
            <a:t>             </a:t>
          </a:r>
        </a:p>
      </dgm:t>
    </dgm:pt>
    <dgm:pt modelId="{4DFA1D47-6B08-EF42-9F3F-FD1DE2220C25}" type="parTrans" cxnId="{B4EC4C08-5767-2B45-87D4-CA097682EB62}">
      <dgm:prSet/>
      <dgm:spPr/>
      <dgm:t>
        <a:bodyPr/>
        <a:lstStyle/>
        <a:p>
          <a:endParaRPr lang="en-US"/>
        </a:p>
      </dgm:t>
    </dgm:pt>
    <dgm:pt modelId="{08A14FDB-78F2-CA4D-9462-DDA539FF263E}" type="sibTrans" cxnId="{B4EC4C08-5767-2B45-87D4-CA097682EB62}">
      <dgm:prSet/>
      <dgm:spPr/>
      <dgm:t>
        <a:bodyPr/>
        <a:lstStyle/>
        <a:p>
          <a:endParaRPr lang="en-US"/>
        </a:p>
      </dgm:t>
    </dgm:pt>
    <dgm:pt modelId="{C361AAB3-3C8C-6B4A-B4B8-943B362A559C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Arial"/>
              <a:cs typeface="Arial"/>
            </a:rPr>
            <a:t> </a:t>
          </a:r>
        </a:p>
        <a:p>
          <a:pPr algn="l"/>
          <a:endParaRPr lang="pt-PT" sz="1800" dirty="0" smtClean="0"/>
        </a:p>
        <a:p>
          <a:pPr algn="l"/>
          <a:endParaRPr lang="pt-PT" sz="1800" dirty="0" smtClean="0"/>
        </a:p>
        <a:p>
          <a:pPr algn="l"/>
          <a:r>
            <a:rPr lang="pt-PT" sz="1800" dirty="0" smtClean="0"/>
            <a:t>Referir o assunto sobre o qual vai ser emitida a opinião;</a:t>
          </a:r>
          <a:endParaRPr lang="en-US" sz="1800" dirty="0">
            <a:latin typeface="Arial"/>
            <a:cs typeface="Arial"/>
          </a:endParaRPr>
        </a:p>
      </dgm:t>
    </dgm:pt>
    <dgm:pt modelId="{E967CFBF-DD5E-DB40-97E2-C1758619A594}" type="parTrans" cxnId="{E8E6FE6F-8369-6E41-BC1D-E723C6F019D5}">
      <dgm:prSet/>
      <dgm:spPr/>
      <dgm:t>
        <a:bodyPr/>
        <a:lstStyle/>
        <a:p>
          <a:endParaRPr lang="en-US"/>
        </a:p>
      </dgm:t>
    </dgm:pt>
    <dgm:pt modelId="{A32A0E91-EA0C-0F45-82F3-CF8B1D022848}" type="sibTrans" cxnId="{E8E6FE6F-8369-6E41-BC1D-E723C6F019D5}">
      <dgm:prSet/>
      <dgm:spPr/>
      <dgm:t>
        <a:bodyPr/>
        <a:lstStyle/>
        <a:p>
          <a:endParaRPr lang="en-US"/>
        </a:p>
      </dgm:t>
    </dgm:pt>
    <dgm:pt modelId="{58C6977F-B488-2B40-8CDA-6ED01D99719E}">
      <dgm:prSet phldrT="[Text]" custT="1"/>
      <dgm:spPr/>
      <dgm:t>
        <a:bodyPr/>
        <a:lstStyle/>
        <a:p>
          <a:r>
            <a:rPr lang="en-US" sz="2800" dirty="0" err="1" smtClean="0">
              <a:latin typeface="Arial"/>
              <a:cs typeface="Arial"/>
            </a:rPr>
            <a:t>Desenvolvimento</a:t>
          </a:r>
          <a:endParaRPr lang="en-US" sz="2800" dirty="0">
            <a:latin typeface="Arial"/>
            <a:cs typeface="Arial"/>
          </a:endParaRPr>
        </a:p>
      </dgm:t>
    </dgm:pt>
    <dgm:pt modelId="{86DDCCB6-0D40-1A46-9C4A-DE752D0784EB}" type="parTrans" cxnId="{BB18E78F-8618-A34B-BA2D-35156A032E4D}">
      <dgm:prSet/>
      <dgm:spPr/>
      <dgm:t>
        <a:bodyPr/>
        <a:lstStyle/>
        <a:p>
          <a:endParaRPr lang="en-US"/>
        </a:p>
      </dgm:t>
    </dgm:pt>
    <dgm:pt modelId="{C6F93D60-EC14-DD45-AC9D-94091C8F5CE1}" type="sibTrans" cxnId="{BB18E78F-8618-A34B-BA2D-35156A032E4D}">
      <dgm:prSet/>
      <dgm:spPr/>
      <dgm:t>
        <a:bodyPr/>
        <a:lstStyle/>
        <a:p>
          <a:endParaRPr lang="en-US"/>
        </a:p>
      </dgm:t>
    </dgm:pt>
    <dgm:pt modelId="{78E5D1E8-2720-3642-BD9D-2498521CEF90}">
      <dgm:prSet phldrT="[Text]" custT="1"/>
      <dgm:spPr/>
      <dgm:t>
        <a:bodyPr/>
        <a:lstStyle/>
        <a:p>
          <a:endParaRPr lang="pt-PT" sz="1600" dirty="0" smtClean="0"/>
        </a:p>
        <a:p>
          <a:r>
            <a:rPr lang="pt-PT" sz="1600" dirty="0" smtClean="0"/>
            <a:t>- Apresentar claramente o que se pensa sobre o assunto;</a:t>
          </a:r>
          <a:endParaRPr lang="en-US" sz="1600" dirty="0"/>
        </a:p>
      </dgm:t>
    </dgm:pt>
    <dgm:pt modelId="{8D33520F-3C8A-3448-9BB7-494EFFDC7456}" type="parTrans" cxnId="{0264935B-DC50-774E-98C6-63D77204D30D}">
      <dgm:prSet/>
      <dgm:spPr/>
      <dgm:t>
        <a:bodyPr/>
        <a:lstStyle/>
        <a:p>
          <a:endParaRPr lang="en-US"/>
        </a:p>
      </dgm:t>
    </dgm:pt>
    <dgm:pt modelId="{91972B48-560D-2C4F-B3BA-C12489C96F0E}" type="sibTrans" cxnId="{0264935B-DC50-774E-98C6-63D77204D30D}">
      <dgm:prSet/>
      <dgm:spPr/>
      <dgm:t>
        <a:bodyPr/>
        <a:lstStyle/>
        <a:p>
          <a:endParaRPr lang="en-US"/>
        </a:p>
      </dgm:t>
    </dgm:pt>
    <dgm:pt modelId="{326BF45E-F94A-A04A-821D-91533FC00E44}">
      <dgm:prSet custT="1"/>
      <dgm:spPr/>
      <dgm:t>
        <a:bodyPr/>
        <a:lstStyle/>
        <a:p>
          <a:r>
            <a:rPr lang="pt-PT" sz="1600" dirty="0" smtClean="0"/>
            <a:t>- No caso de a opinião ser positiva, a apreciação deve usar um vocabulário positivo;</a:t>
          </a:r>
          <a:endParaRPr lang="pt-PT" sz="1600" dirty="0"/>
        </a:p>
      </dgm:t>
    </dgm:pt>
    <dgm:pt modelId="{3B8A20CE-59D9-9F4F-BCE9-955A85F5F7A9}" type="parTrans" cxnId="{F3751D75-7ED1-4943-A4B8-ACABAA84D9E6}">
      <dgm:prSet/>
      <dgm:spPr/>
      <dgm:t>
        <a:bodyPr/>
        <a:lstStyle/>
        <a:p>
          <a:endParaRPr lang="en-US"/>
        </a:p>
      </dgm:t>
    </dgm:pt>
    <dgm:pt modelId="{3EA20578-28F3-FB4E-BF03-59574607CD92}" type="sibTrans" cxnId="{F3751D75-7ED1-4943-A4B8-ACABAA84D9E6}">
      <dgm:prSet/>
      <dgm:spPr/>
      <dgm:t>
        <a:bodyPr/>
        <a:lstStyle/>
        <a:p>
          <a:endParaRPr lang="en-US"/>
        </a:p>
      </dgm:t>
    </dgm:pt>
    <dgm:pt modelId="{CEEDE40F-0D72-8043-8B85-C2CABC2C22D7}">
      <dgm:prSet custT="1"/>
      <dgm:spPr/>
      <dgm:t>
        <a:bodyPr/>
        <a:lstStyle/>
        <a:p>
          <a:r>
            <a:rPr lang="pt-PT" sz="1600" dirty="0" smtClean="0"/>
            <a:t>- Se a opinião for negativa, a crítica pode ser feita através de vocabulário depreciativo (ex.: utilização de ironia);</a:t>
          </a:r>
          <a:endParaRPr lang="pt-PT" sz="1800" dirty="0"/>
        </a:p>
      </dgm:t>
    </dgm:pt>
    <dgm:pt modelId="{92729A18-685E-A842-9EA8-38EE3ADBC800}" type="parTrans" cxnId="{DD7E3FF7-C853-8F45-B767-D01BCD910398}">
      <dgm:prSet/>
      <dgm:spPr/>
      <dgm:t>
        <a:bodyPr/>
        <a:lstStyle/>
        <a:p>
          <a:endParaRPr lang="en-US"/>
        </a:p>
      </dgm:t>
    </dgm:pt>
    <dgm:pt modelId="{20B73E07-78C6-BD4E-8B80-EC1DEFCC1096}" type="sibTrans" cxnId="{DD7E3FF7-C853-8F45-B767-D01BCD910398}">
      <dgm:prSet/>
      <dgm:spPr/>
      <dgm:t>
        <a:bodyPr/>
        <a:lstStyle/>
        <a:p>
          <a:endParaRPr lang="en-US"/>
        </a:p>
      </dgm:t>
    </dgm:pt>
    <dgm:pt modelId="{6E7AC1B2-EB92-DE41-A489-8303925FB7BE}">
      <dgm:prSet custT="1"/>
      <dgm:spPr/>
      <dgm:t>
        <a:bodyPr/>
        <a:lstStyle/>
        <a:p>
          <a:r>
            <a:rPr lang="pt-PT" sz="1600" dirty="0" smtClean="0"/>
            <a:t>- Justificar a opinião.</a:t>
          </a:r>
          <a:endParaRPr lang="pt-PT" sz="1600" dirty="0"/>
        </a:p>
      </dgm:t>
    </dgm:pt>
    <dgm:pt modelId="{30F25B5C-F460-4040-8703-3E87F0F5D237}" type="parTrans" cxnId="{E7ADF13A-259F-1142-A195-1812F6ECE25C}">
      <dgm:prSet/>
      <dgm:spPr/>
      <dgm:t>
        <a:bodyPr/>
        <a:lstStyle/>
        <a:p>
          <a:endParaRPr lang="en-US"/>
        </a:p>
      </dgm:t>
    </dgm:pt>
    <dgm:pt modelId="{5872B47E-46ED-1E42-AAB2-B1CB4A32C95F}" type="sibTrans" cxnId="{E7ADF13A-259F-1142-A195-1812F6ECE25C}">
      <dgm:prSet/>
      <dgm:spPr/>
      <dgm:t>
        <a:bodyPr/>
        <a:lstStyle/>
        <a:p>
          <a:endParaRPr lang="en-US"/>
        </a:p>
      </dgm:t>
    </dgm:pt>
    <dgm:pt modelId="{88C6B409-D532-6C44-8A69-0413FD4A467C}" type="pres">
      <dgm:prSet presAssocID="{9189E059-130D-3F4A-BB6E-5C3B551A43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F3733-CF77-3C4A-88B7-CE64087F0E73}" type="pres">
      <dgm:prSet presAssocID="{2CE217EA-2601-9847-BF2A-90B07E6D0A00}" presName="compositeNode" presStyleCnt="0">
        <dgm:presLayoutVars>
          <dgm:bulletEnabled val="1"/>
        </dgm:presLayoutVars>
      </dgm:prSet>
      <dgm:spPr/>
    </dgm:pt>
    <dgm:pt modelId="{9E140F3D-F1FE-A645-B516-5BB7AA70F498}" type="pres">
      <dgm:prSet presAssocID="{2CE217EA-2601-9847-BF2A-90B07E6D0A00}" presName="bgRect" presStyleLbl="node1" presStyleIdx="0" presStyleCnt="2" custLinFactNeighborX="-16438"/>
      <dgm:spPr/>
      <dgm:t>
        <a:bodyPr/>
        <a:lstStyle/>
        <a:p>
          <a:endParaRPr lang="en-US"/>
        </a:p>
      </dgm:t>
    </dgm:pt>
    <dgm:pt modelId="{6E748E96-8888-6C49-A09B-6A192EDC8319}" type="pres">
      <dgm:prSet presAssocID="{2CE217EA-2601-9847-BF2A-90B07E6D0A00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8CFA3-717D-7E45-9E49-412B69FC15BF}" type="pres">
      <dgm:prSet presAssocID="{2CE217EA-2601-9847-BF2A-90B07E6D0A0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BDEF4-BB08-D84D-9B09-4B25F35C790B}" type="pres">
      <dgm:prSet presAssocID="{08A14FDB-78F2-CA4D-9462-DDA539FF263E}" presName="hSp" presStyleCnt="0"/>
      <dgm:spPr/>
    </dgm:pt>
    <dgm:pt modelId="{AF9CDBEE-9A78-6E41-AA71-BE6F05C971DE}" type="pres">
      <dgm:prSet presAssocID="{08A14FDB-78F2-CA4D-9462-DDA539FF263E}" presName="vProcSp" presStyleCnt="0"/>
      <dgm:spPr/>
    </dgm:pt>
    <dgm:pt modelId="{2A40A9EB-7294-724A-B48D-D91B665391F9}" type="pres">
      <dgm:prSet presAssocID="{08A14FDB-78F2-CA4D-9462-DDA539FF263E}" presName="vSp1" presStyleCnt="0"/>
      <dgm:spPr/>
    </dgm:pt>
    <dgm:pt modelId="{6CF996DD-8AA8-D044-B083-07BCA0AC5C06}" type="pres">
      <dgm:prSet presAssocID="{08A14FDB-78F2-CA4D-9462-DDA539FF263E}" presName="simulatedConn" presStyleLbl="solidFgAcc1" presStyleIdx="0" presStyleCnt="1" custLinFactY="-124835" custLinFactNeighborX="-19670" custLinFactNeighborY="-200000"/>
      <dgm:spPr/>
      <dgm:t>
        <a:bodyPr/>
        <a:lstStyle/>
        <a:p>
          <a:endParaRPr lang="en-US"/>
        </a:p>
      </dgm:t>
    </dgm:pt>
    <dgm:pt modelId="{4EB60371-1483-5F46-A53C-AFD89115725C}" type="pres">
      <dgm:prSet presAssocID="{08A14FDB-78F2-CA4D-9462-DDA539FF263E}" presName="vSp2" presStyleCnt="0"/>
      <dgm:spPr/>
    </dgm:pt>
    <dgm:pt modelId="{068BD939-1423-0747-ACF7-339D17D1CAA7}" type="pres">
      <dgm:prSet presAssocID="{08A14FDB-78F2-CA4D-9462-DDA539FF263E}" presName="sibTrans" presStyleCnt="0"/>
      <dgm:spPr/>
    </dgm:pt>
    <dgm:pt modelId="{2EBE8772-31AE-7B41-B509-54B72236139F}" type="pres">
      <dgm:prSet presAssocID="{58C6977F-B488-2B40-8CDA-6ED01D99719E}" presName="compositeNode" presStyleCnt="0">
        <dgm:presLayoutVars>
          <dgm:bulletEnabled val="1"/>
        </dgm:presLayoutVars>
      </dgm:prSet>
      <dgm:spPr/>
    </dgm:pt>
    <dgm:pt modelId="{F2BB5C00-BE5E-DA40-90FA-4BBD14A11C98}" type="pres">
      <dgm:prSet presAssocID="{58C6977F-B488-2B40-8CDA-6ED01D99719E}" presName="bgRect" presStyleLbl="node1" presStyleIdx="1" presStyleCnt="2"/>
      <dgm:spPr/>
      <dgm:t>
        <a:bodyPr/>
        <a:lstStyle/>
        <a:p>
          <a:endParaRPr lang="en-US"/>
        </a:p>
      </dgm:t>
    </dgm:pt>
    <dgm:pt modelId="{B6D92B32-C97D-A34B-8002-6881939268CA}" type="pres">
      <dgm:prSet presAssocID="{58C6977F-B488-2B40-8CDA-6ED01D99719E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08CAB-CFC4-7A4E-8B7F-E58D823168C2}" type="pres">
      <dgm:prSet presAssocID="{58C6977F-B488-2B40-8CDA-6ED01D99719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6FE6F-8369-6E41-BC1D-E723C6F019D5}" srcId="{2CE217EA-2601-9847-BF2A-90B07E6D0A00}" destId="{C361AAB3-3C8C-6B4A-B4B8-943B362A559C}" srcOrd="0" destOrd="0" parTransId="{E967CFBF-DD5E-DB40-97E2-C1758619A594}" sibTransId="{A32A0E91-EA0C-0F45-82F3-CF8B1D022848}"/>
    <dgm:cxn modelId="{E2D4D0AC-2E69-064C-BE28-D0E6FF33C006}" type="presOf" srcId="{CEEDE40F-0D72-8043-8B85-C2CABC2C22D7}" destId="{E1F08CAB-CFC4-7A4E-8B7F-E58D823168C2}" srcOrd="0" destOrd="2" presId="urn:microsoft.com/office/officeart/2005/8/layout/hProcess7"/>
    <dgm:cxn modelId="{BB18E78F-8618-A34B-BA2D-35156A032E4D}" srcId="{9189E059-130D-3F4A-BB6E-5C3B551A431A}" destId="{58C6977F-B488-2B40-8CDA-6ED01D99719E}" srcOrd="1" destOrd="0" parTransId="{86DDCCB6-0D40-1A46-9C4A-DE752D0784EB}" sibTransId="{C6F93D60-EC14-DD45-AC9D-94091C8F5CE1}"/>
    <dgm:cxn modelId="{F3751D75-7ED1-4943-A4B8-ACABAA84D9E6}" srcId="{58C6977F-B488-2B40-8CDA-6ED01D99719E}" destId="{326BF45E-F94A-A04A-821D-91533FC00E44}" srcOrd="1" destOrd="0" parTransId="{3B8A20CE-59D9-9F4F-BCE9-955A85F5F7A9}" sibTransId="{3EA20578-28F3-FB4E-BF03-59574607CD92}"/>
    <dgm:cxn modelId="{B4EC4C08-5767-2B45-87D4-CA097682EB62}" srcId="{9189E059-130D-3F4A-BB6E-5C3B551A431A}" destId="{2CE217EA-2601-9847-BF2A-90B07E6D0A00}" srcOrd="0" destOrd="0" parTransId="{4DFA1D47-6B08-EF42-9F3F-FD1DE2220C25}" sibTransId="{08A14FDB-78F2-CA4D-9462-DDA539FF263E}"/>
    <dgm:cxn modelId="{0264935B-DC50-774E-98C6-63D77204D30D}" srcId="{58C6977F-B488-2B40-8CDA-6ED01D99719E}" destId="{78E5D1E8-2720-3642-BD9D-2498521CEF90}" srcOrd="0" destOrd="0" parTransId="{8D33520F-3C8A-3448-9BB7-494EFFDC7456}" sibTransId="{91972B48-560D-2C4F-B3BA-C12489C96F0E}"/>
    <dgm:cxn modelId="{F5998522-0D61-1745-ACF0-24D732354E96}" type="presOf" srcId="{58C6977F-B488-2B40-8CDA-6ED01D99719E}" destId="{B6D92B32-C97D-A34B-8002-6881939268CA}" srcOrd="1" destOrd="0" presId="urn:microsoft.com/office/officeart/2005/8/layout/hProcess7"/>
    <dgm:cxn modelId="{E7ADF13A-259F-1142-A195-1812F6ECE25C}" srcId="{58C6977F-B488-2B40-8CDA-6ED01D99719E}" destId="{6E7AC1B2-EB92-DE41-A489-8303925FB7BE}" srcOrd="3" destOrd="0" parTransId="{30F25B5C-F460-4040-8703-3E87F0F5D237}" sibTransId="{5872B47E-46ED-1E42-AAB2-B1CB4A32C95F}"/>
    <dgm:cxn modelId="{492E8953-8F7A-1643-9AD3-A6E6D5AC24F2}" type="presOf" srcId="{9189E059-130D-3F4A-BB6E-5C3B551A431A}" destId="{88C6B409-D532-6C44-8A69-0413FD4A467C}" srcOrd="0" destOrd="0" presId="urn:microsoft.com/office/officeart/2005/8/layout/hProcess7"/>
    <dgm:cxn modelId="{77B934C9-D184-D74D-9F2C-99B01E4753E7}" type="presOf" srcId="{6E7AC1B2-EB92-DE41-A489-8303925FB7BE}" destId="{E1F08CAB-CFC4-7A4E-8B7F-E58D823168C2}" srcOrd="0" destOrd="3" presId="urn:microsoft.com/office/officeart/2005/8/layout/hProcess7"/>
    <dgm:cxn modelId="{FB4B1E97-1734-1548-9254-D14E539DD18B}" type="presOf" srcId="{78E5D1E8-2720-3642-BD9D-2498521CEF90}" destId="{E1F08CAB-CFC4-7A4E-8B7F-E58D823168C2}" srcOrd="0" destOrd="0" presId="urn:microsoft.com/office/officeart/2005/8/layout/hProcess7"/>
    <dgm:cxn modelId="{DD7E3FF7-C853-8F45-B767-D01BCD910398}" srcId="{58C6977F-B488-2B40-8CDA-6ED01D99719E}" destId="{CEEDE40F-0D72-8043-8B85-C2CABC2C22D7}" srcOrd="2" destOrd="0" parTransId="{92729A18-685E-A842-9EA8-38EE3ADBC800}" sibTransId="{20B73E07-78C6-BD4E-8B80-EC1DEFCC1096}"/>
    <dgm:cxn modelId="{14BB5826-9B87-9645-8651-3ECCBBF7B85A}" type="presOf" srcId="{2CE217EA-2601-9847-BF2A-90B07E6D0A00}" destId="{6E748E96-8888-6C49-A09B-6A192EDC8319}" srcOrd="1" destOrd="0" presId="urn:microsoft.com/office/officeart/2005/8/layout/hProcess7"/>
    <dgm:cxn modelId="{A7959E82-AD3E-F743-AD54-5B49CD4C04D3}" type="presOf" srcId="{C361AAB3-3C8C-6B4A-B4B8-943B362A559C}" destId="{0458CFA3-717D-7E45-9E49-412B69FC15BF}" srcOrd="0" destOrd="0" presId="urn:microsoft.com/office/officeart/2005/8/layout/hProcess7"/>
    <dgm:cxn modelId="{C032C520-D03A-6A43-96C3-6D924B9A6931}" type="presOf" srcId="{326BF45E-F94A-A04A-821D-91533FC00E44}" destId="{E1F08CAB-CFC4-7A4E-8B7F-E58D823168C2}" srcOrd="0" destOrd="1" presId="urn:microsoft.com/office/officeart/2005/8/layout/hProcess7"/>
    <dgm:cxn modelId="{E9C2B159-BA70-C94B-B251-BD7898863E36}" type="presOf" srcId="{2CE217EA-2601-9847-BF2A-90B07E6D0A00}" destId="{9E140F3D-F1FE-A645-B516-5BB7AA70F498}" srcOrd="0" destOrd="0" presId="urn:microsoft.com/office/officeart/2005/8/layout/hProcess7"/>
    <dgm:cxn modelId="{1E3514B3-A6C6-B149-8A19-0896F1C0C343}" type="presOf" srcId="{58C6977F-B488-2B40-8CDA-6ED01D99719E}" destId="{F2BB5C00-BE5E-DA40-90FA-4BBD14A11C98}" srcOrd="0" destOrd="0" presId="urn:microsoft.com/office/officeart/2005/8/layout/hProcess7"/>
    <dgm:cxn modelId="{FF771605-CA6A-BE4D-9276-AA20CC4AC246}" type="presParOf" srcId="{88C6B409-D532-6C44-8A69-0413FD4A467C}" destId="{6AFF3733-CF77-3C4A-88B7-CE64087F0E73}" srcOrd="0" destOrd="0" presId="urn:microsoft.com/office/officeart/2005/8/layout/hProcess7"/>
    <dgm:cxn modelId="{455AC13F-F4CD-5447-B6FF-56E595F49A9C}" type="presParOf" srcId="{6AFF3733-CF77-3C4A-88B7-CE64087F0E73}" destId="{9E140F3D-F1FE-A645-B516-5BB7AA70F498}" srcOrd="0" destOrd="0" presId="urn:microsoft.com/office/officeart/2005/8/layout/hProcess7"/>
    <dgm:cxn modelId="{C3EFA045-F67B-AB45-BE86-F61F1DC93578}" type="presParOf" srcId="{6AFF3733-CF77-3C4A-88B7-CE64087F0E73}" destId="{6E748E96-8888-6C49-A09B-6A192EDC8319}" srcOrd="1" destOrd="0" presId="urn:microsoft.com/office/officeart/2005/8/layout/hProcess7"/>
    <dgm:cxn modelId="{06A33C00-9BC5-7B4C-87AE-E9D759285F25}" type="presParOf" srcId="{6AFF3733-CF77-3C4A-88B7-CE64087F0E73}" destId="{0458CFA3-717D-7E45-9E49-412B69FC15BF}" srcOrd="2" destOrd="0" presId="urn:microsoft.com/office/officeart/2005/8/layout/hProcess7"/>
    <dgm:cxn modelId="{208CFEC1-B9BB-DB48-AF9F-930E03DDEEBA}" type="presParOf" srcId="{88C6B409-D532-6C44-8A69-0413FD4A467C}" destId="{4A5BDEF4-BB08-D84D-9B09-4B25F35C790B}" srcOrd="1" destOrd="0" presId="urn:microsoft.com/office/officeart/2005/8/layout/hProcess7"/>
    <dgm:cxn modelId="{2AD9934B-5743-4244-AD2D-638F7991F0AD}" type="presParOf" srcId="{88C6B409-D532-6C44-8A69-0413FD4A467C}" destId="{AF9CDBEE-9A78-6E41-AA71-BE6F05C971DE}" srcOrd="2" destOrd="0" presId="urn:microsoft.com/office/officeart/2005/8/layout/hProcess7"/>
    <dgm:cxn modelId="{F01B7457-2079-544C-AFF3-DDDEE2504A19}" type="presParOf" srcId="{AF9CDBEE-9A78-6E41-AA71-BE6F05C971DE}" destId="{2A40A9EB-7294-724A-B48D-D91B665391F9}" srcOrd="0" destOrd="0" presId="urn:microsoft.com/office/officeart/2005/8/layout/hProcess7"/>
    <dgm:cxn modelId="{ACCD479B-0B88-5C4A-9E34-E011F146A67C}" type="presParOf" srcId="{AF9CDBEE-9A78-6E41-AA71-BE6F05C971DE}" destId="{6CF996DD-8AA8-D044-B083-07BCA0AC5C06}" srcOrd="1" destOrd="0" presId="urn:microsoft.com/office/officeart/2005/8/layout/hProcess7"/>
    <dgm:cxn modelId="{7A3BB0BA-6395-FA41-879B-F88BB2B7B6C1}" type="presParOf" srcId="{AF9CDBEE-9A78-6E41-AA71-BE6F05C971DE}" destId="{4EB60371-1483-5F46-A53C-AFD89115725C}" srcOrd="2" destOrd="0" presId="urn:microsoft.com/office/officeart/2005/8/layout/hProcess7"/>
    <dgm:cxn modelId="{E4EA47FD-20F6-5747-8F6D-2422286E5986}" type="presParOf" srcId="{88C6B409-D532-6C44-8A69-0413FD4A467C}" destId="{068BD939-1423-0747-ACF7-339D17D1CAA7}" srcOrd="3" destOrd="0" presId="urn:microsoft.com/office/officeart/2005/8/layout/hProcess7"/>
    <dgm:cxn modelId="{79D05509-152B-C64D-93F4-BCA68FE4BD59}" type="presParOf" srcId="{88C6B409-D532-6C44-8A69-0413FD4A467C}" destId="{2EBE8772-31AE-7B41-B509-54B72236139F}" srcOrd="4" destOrd="0" presId="urn:microsoft.com/office/officeart/2005/8/layout/hProcess7"/>
    <dgm:cxn modelId="{C4173BBC-8C5D-3447-BB0B-F26155BD65EB}" type="presParOf" srcId="{2EBE8772-31AE-7B41-B509-54B72236139F}" destId="{F2BB5C00-BE5E-DA40-90FA-4BBD14A11C98}" srcOrd="0" destOrd="0" presId="urn:microsoft.com/office/officeart/2005/8/layout/hProcess7"/>
    <dgm:cxn modelId="{2D82A6B0-7BB8-1243-AA36-DE59456F8238}" type="presParOf" srcId="{2EBE8772-31AE-7B41-B509-54B72236139F}" destId="{B6D92B32-C97D-A34B-8002-6881939268CA}" srcOrd="1" destOrd="0" presId="urn:microsoft.com/office/officeart/2005/8/layout/hProcess7"/>
    <dgm:cxn modelId="{0A353767-19C8-7741-B871-FEAFC7EA5B4A}" type="presParOf" srcId="{2EBE8772-31AE-7B41-B509-54B72236139F}" destId="{E1F08CAB-CFC4-7A4E-8B7F-E58D823168C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800FBB-948E-144D-A089-5A88E88B70AE}" type="doc">
      <dgm:prSet loTypeId="urn:microsoft.com/office/officeart/2005/8/layout/hProcess7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4160447-F23C-DC4C-A75D-FD297C709120}">
      <dgm:prSet phldrT="[Text]" custT="1"/>
      <dgm:spPr/>
      <dgm:t>
        <a:bodyPr/>
        <a:lstStyle/>
        <a:p>
          <a:r>
            <a:rPr lang="en-US" sz="2800" dirty="0" err="1" smtClean="0">
              <a:latin typeface="Arial"/>
              <a:cs typeface="Arial"/>
            </a:rPr>
            <a:t>Conclusão</a:t>
          </a:r>
          <a:endParaRPr lang="en-US" sz="2800" dirty="0">
            <a:latin typeface="Arial"/>
            <a:cs typeface="Arial"/>
          </a:endParaRPr>
        </a:p>
      </dgm:t>
    </dgm:pt>
    <dgm:pt modelId="{DD4376A0-A75D-A740-A0A6-13004A5384F3}" type="parTrans" cxnId="{D42505A7-52FD-EB4B-ADC9-C1525AD8BE9E}">
      <dgm:prSet/>
      <dgm:spPr/>
      <dgm:t>
        <a:bodyPr/>
        <a:lstStyle/>
        <a:p>
          <a:endParaRPr lang="en-US"/>
        </a:p>
      </dgm:t>
    </dgm:pt>
    <dgm:pt modelId="{7D230030-B640-A948-9767-7E4285AD6F6C}" type="sibTrans" cxnId="{D42505A7-52FD-EB4B-ADC9-C1525AD8BE9E}">
      <dgm:prSet/>
      <dgm:spPr/>
      <dgm:t>
        <a:bodyPr/>
        <a:lstStyle/>
        <a:p>
          <a:endParaRPr lang="en-US"/>
        </a:p>
      </dgm:t>
    </dgm:pt>
    <dgm:pt modelId="{A655E599-6E09-2144-9E02-70621F35086C}">
      <dgm:prSet phldrT="[Text]" custT="1"/>
      <dgm:spPr/>
      <dgm:t>
        <a:bodyPr/>
        <a:lstStyle/>
        <a:p>
          <a:endParaRPr lang="pt-PT" sz="2000" dirty="0" smtClean="0"/>
        </a:p>
        <a:p>
          <a:endParaRPr lang="pt-PT" sz="1800" dirty="0" smtClean="0">
            <a:latin typeface="Arial"/>
            <a:cs typeface="Arial"/>
          </a:endParaRPr>
        </a:p>
        <a:p>
          <a:r>
            <a:rPr lang="pt-PT" sz="1800" dirty="0" smtClean="0">
              <a:latin typeface="Arial"/>
              <a:cs typeface="Arial"/>
            </a:rPr>
            <a:t>Referir resumidamente a opinião sobre o assunto.</a:t>
          </a:r>
          <a:endParaRPr lang="en-US" sz="1800" dirty="0">
            <a:latin typeface="Arial"/>
            <a:cs typeface="Arial"/>
          </a:endParaRPr>
        </a:p>
      </dgm:t>
    </dgm:pt>
    <dgm:pt modelId="{500F72BF-2A97-384B-94C7-7216D64EBBFA}" type="parTrans" cxnId="{BAE69641-AAC7-E64B-BEF8-17BED7EF0AB5}">
      <dgm:prSet/>
      <dgm:spPr/>
      <dgm:t>
        <a:bodyPr/>
        <a:lstStyle/>
        <a:p>
          <a:endParaRPr lang="en-US"/>
        </a:p>
      </dgm:t>
    </dgm:pt>
    <dgm:pt modelId="{5A82A8C1-5D33-C34A-9B7D-C61290E6A987}" type="sibTrans" cxnId="{BAE69641-AAC7-E64B-BEF8-17BED7EF0AB5}">
      <dgm:prSet/>
      <dgm:spPr/>
      <dgm:t>
        <a:bodyPr/>
        <a:lstStyle/>
        <a:p>
          <a:endParaRPr lang="en-US"/>
        </a:p>
      </dgm:t>
    </dgm:pt>
    <dgm:pt modelId="{D1F54364-8839-7740-9864-67BFE656B84E}" type="pres">
      <dgm:prSet presAssocID="{A2800FBB-948E-144D-A089-5A88E88B7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99EF32-FAD7-AA4E-9ABD-373C06B94454}" type="pres">
      <dgm:prSet presAssocID="{84160447-F23C-DC4C-A75D-FD297C709120}" presName="compositeNode" presStyleCnt="0">
        <dgm:presLayoutVars>
          <dgm:bulletEnabled val="1"/>
        </dgm:presLayoutVars>
      </dgm:prSet>
      <dgm:spPr/>
    </dgm:pt>
    <dgm:pt modelId="{EECE52F3-C8C7-4548-A34B-17859D09858D}" type="pres">
      <dgm:prSet presAssocID="{84160447-F23C-DC4C-A75D-FD297C709120}" presName="bgRect" presStyleLbl="node1" presStyleIdx="0" presStyleCnt="1" custScaleY="100000"/>
      <dgm:spPr/>
      <dgm:t>
        <a:bodyPr/>
        <a:lstStyle/>
        <a:p>
          <a:endParaRPr lang="en-US"/>
        </a:p>
      </dgm:t>
    </dgm:pt>
    <dgm:pt modelId="{F7B77B96-CB2A-CA41-AE6D-EC9ADDD12B93}" type="pres">
      <dgm:prSet presAssocID="{84160447-F23C-DC4C-A75D-FD297C709120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15455-E3C6-9743-A410-D2ED26F818DD}" type="pres">
      <dgm:prSet presAssocID="{84160447-F23C-DC4C-A75D-FD297C70912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C0EC7-5D40-EE43-8F96-204210D58107}" type="presOf" srcId="{A655E599-6E09-2144-9E02-70621F35086C}" destId="{6E515455-E3C6-9743-A410-D2ED26F818DD}" srcOrd="0" destOrd="0" presId="urn:microsoft.com/office/officeart/2005/8/layout/hProcess7"/>
    <dgm:cxn modelId="{42653A28-9E59-D746-8217-31B0B0E83DB4}" type="presOf" srcId="{A2800FBB-948E-144D-A089-5A88E88B70AE}" destId="{D1F54364-8839-7740-9864-67BFE656B84E}" srcOrd="0" destOrd="0" presId="urn:microsoft.com/office/officeart/2005/8/layout/hProcess7"/>
    <dgm:cxn modelId="{BAE69641-AAC7-E64B-BEF8-17BED7EF0AB5}" srcId="{84160447-F23C-DC4C-A75D-FD297C709120}" destId="{A655E599-6E09-2144-9E02-70621F35086C}" srcOrd="0" destOrd="0" parTransId="{500F72BF-2A97-384B-94C7-7216D64EBBFA}" sibTransId="{5A82A8C1-5D33-C34A-9B7D-C61290E6A987}"/>
    <dgm:cxn modelId="{D42505A7-52FD-EB4B-ADC9-C1525AD8BE9E}" srcId="{A2800FBB-948E-144D-A089-5A88E88B70AE}" destId="{84160447-F23C-DC4C-A75D-FD297C709120}" srcOrd="0" destOrd="0" parTransId="{DD4376A0-A75D-A740-A0A6-13004A5384F3}" sibTransId="{7D230030-B640-A948-9767-7E4285AD6F6C}"/>
    <dgm:cxn modelId="{0BE166A4-DA01-FE4D-A609-5F651882C35A}" type="presOf" srcId="{84160447-F23C-DC4C-A75D-FD297C709120}" destId="{F7B77B96-CB2A-CA41-AE6D-EC9ADDD12B93}" srcOrd="1" destOrd="0" presId="urn:microsoft.com/office/officeart/2005/8/layout/hProcess7"/>
    <dgm:cxn modelId="{15F54F28-24BE-314A-8E31-8A727E66C50C}" type="presOf" srcId="{84160447-F23C-DC4C-A75D-FD297C709120}" destId="{EECE52F3-C8C7-4548-A34B-17859D09858D}" srcOrd="0" destOrd="0" presId="urn:microsoft.com/office/officeart/2005/8/layout/hProcess7"/>
    <dgm:cxn modelId="{795ABEAC-34CD-6745-B6A1-4A6AC84B67CD}" type="presParOf" srcId="{D1F54364-8839-7740-9864-67BFE656B84E}" destId="{0B99EF32-FAD7-AA4E-9ABD-373C06B94454}" srcOrd="0" destOrd="0" presId="urn:microsoft.com/office/officeart/2005/8/layout/hProcess7"/>
    <dgm:cxn modelId="{D4BF15F4-9CBE-544E-9452-FBAC232CD751}" type="presParOf" srcId="{0B99EF32-FAD7-AA4E-9ABD-373C06B94454}" destId="{EECE52F3-C8C7-4548-A34B-17859D09858D}" srcOrd="0" destOrd="0" presId="urn:microsoft.com/office/officeart/2005/8/layout/hProcess7"/>
    <dgm:cxn modelId="{EFB51D70-A2DF-894D-9585-41C403FF4D49}" type="presParOf" srcId="{0B99EF32-FAD7-AA4E-9ABD-373C06B94454}" destId="{F7B77B96-CB2A-CA41-AE6D-EC9ADDD12B93}" srcOrd="1" destOrd="0" presId="urn:microsoft.com/office/officeart/2005/8/layout/hProcess7"/>
    <dgm:cxn modelId="{A7B8A077-DFFD-354A-88A0-6EAB0748D39C}" type="presParOf" srcId="{0B99EF32-FAD7-AA4E-9ABD-373C06B94454}" destId="{6E515455-E3C6-9743-A410-D2ED26F818D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3A7E62-AB7D-2C4D-B911-F72279E79CDD}" type="doc">
      <dgm:prSet loTypeId="urn:microsoft.com/office/officeart/2005/8/layout/hProcess7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7B5DCA1-F3D2-264F-A0DA-ABC59B50D28D}">
      <dgm:prSet phldrT="[Text]" custT="1"/>
      <dgm:spPr/>
      <dgm:t>
        <a:bodyPr/>
        <a:lstStyle/>
        <a:p>
          <a:r>
            <a:rPr lang="en-US" sz="3200" dirty="0" err="1" smtClean="0">
              <a:latin typeface="Arial"/>
              <a:cs typeface="Arial"/>
            </a:rPr>
            <a:t>Revisão</a:t>
          </a:r>
          <a:endParaRPr lang="en-US" sz="3200" dirty="0" smtClean="0">
            <a:latin typeface="Arial"/>
            <a:cs typeface="Arial"/>
          </a:endParaRPr>
        </a:p>
        <a:p>
          <a:endParaRPr lang="en-US" sz="3200" dirty="0">
            <a:latin typeface="Arial"/>
            <a:cs typeface="Arial"/>
          </a:endParaRPr>
        </a:p>
      </dgm:t>
    </dgm:pt>
    <dgm:pt modelId="{9341C0F9-963D-E940-8695-CFAEE5954688}" type="parTrans" cxnId="{9F670E2B-24F9-B14E-9058-49F16E2B48D7}">
      <dgm:prSet/>
      <dgm:spPr/>
      <dgm:t>
        <a:bodyPr/>
        <a:lstStyle/>
        <a:p>
          <a:endParaRPr lang="en-US"/>
        </a:p>
      </dgm:t>
    </dgm:pt>
    <dgm:pt modelId="{D20D0DEA-BAFC-6847-8FF4-8C8961E47C2F}" type="sibTrans" cxnId="{9F670E2B-24F9-B14E-9058-49F16E2B48D7}">
      <dgm:prSet/>
      <dgm:spPr/>
      <dgm:t>
        <a:bodyPr/>
        <a:lstStyle/>
        <a:p>
          <a:endParaRPr lang="en-US"/>
        </a:p>
      </dgm:t>
    </dgm:pt>
    <dgm:pt modelId="{8DDA5CC7-A772-6249-B9A4-343E91DAEC73}">
      <dgm:prSet phldrT="[Text]" custT="1"/>
      <dgm:spPr/>
      <dgm:t>
        <a:bodyPr/>
        <a:lstStyle/>
        <a:p>
          <a:r>
            <a:rPr lang="pt-PT" sz="1800" u="sng" dirty="0" smtClean="0"/>
            <a:t>Verificar se:</a:t>
          </a:r>
        </a:p>
        <a:p>
          <a:endParaRPr lang="en-US" sz="1800" dirty="0">
            <a:latin typeface="Arial"/>
            <a:cs typeface="Arial"/>
          </a:endParaRPr>
        </a:p>
      </dgm:t>
    </dgm:pt>
    <dgm:pt modelId="{8F017272-126B-6948-A06D-F5F16E28A5EE}" type="parTrans" cxnId="{ED20E2A3-AF85-0040-AF3D-E38638BE5B53}">
      <dgm:prSet/>
      <dgm:spPr/>
      <dgm:t>
        <a:bodyPr/>
        <a:lstStyle/>
        <a:p>
          <a:endParaRPr lang="en-US"/>
        </a:p>
      </dgm:t>
    </dgm:pt>
    <dgm:pt modelId="{52621C1A-C7D2-F945-BA45-DB2520B163D8}" type="sibTrans" cxnId="{ED20E2A3-AF85-0040-AF3D-E38638BE5B53}">
      <dgm:prSet/>
      <dgm:spPr/>
      <dgm:t>
        <a:bodyPr/>
        <a:lstStyle/>
        <a:p>
          <a:endParaRPr lang="en-US"/>
        </a:p>
      </dgm:t>
    </dgm:pt>
    <dgm:pt modelId="{DBB1C306-529A-2143-80D4-9BBED691F5BF}">
      <dgm:prSet custT="1"/>
      <dgm:spPr/>
      <dgm:t>
        <a:bodyPr/>
        <a:lstStyle/>
        <a:p>
          <a:r>
            <a:rPr lang="pt-PT" sz="1800" dirty="0" smtClean="0"/>
            <a:t>- Foram colocados todos os elementos constantes do plano;</a:t>
          </a:r>
          <a:endParaRPr lang="pt-PT" sz="1800" dirty="0"/>
        </a:p>
      </dgm:t>
    </dgm:pt>
    <dgm:pt modelId="{E01F16F5-C501-9D48-B13B-02BA587653FB}" type="parTrans" cxnId="{CD0DA695-041F-FA45-82C1-298C0C8ED8F6}">
      <dgm:prSet/>
      <dgm:spPr/>
      <dgm:t>
        <a:bodyPr/>
        <a:lstStyle/>
        <a:p>
          <a:endParaRPr lang="en-US"/>
        </a:p>
      </dgm:t>
    </dgm:pt>
    <dgm:pt modelId="{FCBB650E-9987-FA4A-90E0-C65571E767B2}" type="sibTrans" cxnId="{CD0DA695-041F-FA45-82C1-298C0C8ED8F6}">
      <dgm:prSet/>
      <dgm:spPr/>
      <dgm:t>
        <a:bodyPr/>
        <a:lstStyle/>
        <a:p>
          <a:endParaRPr lang="en-US"/>
        </a:p>
      </dgm:t>
    </dgm:pt>
    <dgm:pt modelId="{A91A9CD9-16E5-1440-A60D-687DF9C1FB9E}">
      <dgm:prSet custT="1"/>
      <dgm:spPr/>
      <dgm:t>
        <a:bodyPr/>
        <a:lstStyle/>
        <a:p>
          <a:r>
            <a:rPr lang="pt-PT" sz="1800" dirty="0" smtClean="0"/>
            <a:t>- A opinião expressa está de acordo com o tema;</a:t>
          </a:r>
          <a:endParaRPr lang="pt-PT" sz="1800" dirty="0"/>
        </a:p>
      </dgm:t>
    </dgm:pt>
    <dgm:pt modelId="{9D3B1B57-4BC6-5745-BE1E-BF9F62318BD5}" type="parTrans" cxnId="{78BF4F5C-5FA6-8E47-B6C1-232F1B42BFBA}">
      <dgm:prSet/>
      <dgm:spPr/>
      <dgm:t>
        <a:bodyPr/>
        <a:lstStyle/>
        <a:p>
          <a:endParaRPr lang="en-US"/>
        </a:p>
      </dgm:t>
    </dgm:pt>
    <dgm:pt modelId="{C5A564D4-8AD7-A648-AFD0-0F025A40FFCD}" type="sibTrans" cxnId="{78BF4F5C-5FA6-8E47-B6C1-232F1B42BFBA}">
      <dgm:prSet/>
      <dgm:spPr/>
      <dgm:t>
        <a:bodyPr/>
        <a:lstStyle/>
        <a:p>
          <a:endParaRPr lang="en-US"/>
        </a:p>
      </dgm:t>
    </dgm:pt>
    <dgm:pt modelId="{2672DAF3-8DC4-0342-A3E2-314E9BD0AE44}">
      <dgm:prSet custT="1"/>
      <dgm:spPr/>
      <dgm:t>
        <a:bodyPr/>
        <a:lstStyle/>
        <a:p>
          <a:r>
            <a:rPr lang="pt-PT" sz="1800" dirty="0" smtClean="0"/>
            <a:t>- Ao reforçar a opinião não houve desvio do tema;</a:t>
          </a:r>
          <a:endParaRPr lang="pt-PT" sz="1800" dirty="0"/>
        </a:p>
      </dgm:t>
    </dgm:pt>
    <dgm:pt modelId="{F4164C8A-C3A4-004F-840E-1F679A488D5C}" type="parTrans" cxnId="{EA30DD31-E920-294A-BE9A-DD740DFB31CC}">
      <dgm:prSet/>
      <dgm:spPr/>
      <dgm:t>
        <a:bodyPr/>
        <a:lstStyle/>
        <a:p>
          <a:endParaRPr lang="en-US"/>
        </a:p>
      </dgm:t>
    </dgm:pt>
    <dgm:pt modelId="{D8258D36-6E2A-5F49-AEAF-B5687FC64B7E}" type="sibTrans" cxnId="{EA30DD31-E920-294A-BE9A-DD740DFB31CC}">
      <dgm:prSet/>
      <dgm:spPr/>
      <dgm:t>
        <a:bodyPr/>
        <a:lstStyle/>
        <a:p>
          <a:endParaRPr lang="en-US"/>
        </a:p>
      </dgm:t>
    </dgm:pt>
    <dgm:pt modelId="{55A4CEB2-7CEC-2C4E-99D5-2C888754C338}">
      <dgm:prSet custT="1"/>
      <dgm:spPr/>
      <dgm:t>
        <a:bodyPr/>
        <a:lstStyle/>
        <a:p>
          <a:r>
            <a:rPr lang="pt-PT" sz="1800" dirty="0" smtClean="0"/>
            <a:t>- A opinião expressa é suficientemente clara;</a:t>
          </a:r>
          <a:endParaRPr lang="pt-PT" sz="1800" dirty="0"/>
        </a:p>
      </dgm:t>
    </dgm:pt>
    <dgm:pt modelId="{C1EB5016-0CB0-0142-84C0-57C974F39B65}" type="parTrans" cxnId="{EE3B705A-2CC9-0847-81D5-26099BBFAD4E}">
      <dgm:prSet/>
      <dgm:spPr/>
      <dgm:t>
        <a:bodyPr/>
        <a:lstStyle/>
        <a:p>
          <a:endParaRPr lang="en-US"/>
        </a:p>
      </dgm:t>
    </dgm:pt>
    <dgm:pt modelId="{844A5F30-914E-B64A-878A-374D5B0BEF0F}" type="sibTrans" cxnId="{EE3B705A-2CC9-0847-81D5-26099BBFAD4E}">
      <dgm:prSet/>
      <dgm:spPr/>
      <dgm:t>
        <a:bodyPr/>
        <a:lstStyle/>
        <a:p>
          <a:endParaRPr lang="en-US"/>
        </a:p>
      </dgm:t>
    </dgm:pt>
    <dgm:pt modelId="{A44C5F77-005A-A144-BEE8-9E0558513165}">
      <dgm:prSet custT="1"/>
      <dgm:spPr/>
      <dgm:t>
        <a:bodyPr/>
        <a:lstStyle/>
        <a:p>
          <a:r>
            <a:rPr lang="pt-PT" sz="1800" dirty="0" smtClean="0"/>
            <a:t>- Os conectores são os mais adequados;</a:t>
          </a:r>
          <a:endParaRPr lang="pt-PT" sz="1800" dirty="0"/>
        </a:p>
      </dgm:t>
    </dgm:pt>
    <dgm:pt modelId="{7B30C178-5C4F-CE4C-AF3E-A00EF9FF1DC5}" type="parTrans" cxnId="{FB57D39A-393A-6D45-BB88-A2EAD209F3BA}">
      <dgm:prSet/>
      <dgm:spPr/>
      <dgm:t>
        <a:bodyPr/>
        <a:lstStyle/>
        <a:p>
          <a:endParaRPr lang="en-US"/>
        </a:p>
      </dgm:t>
    </dgm:pt>
    <dgm:pt modelId="{176B1386-42A1-DE45-B1E5-E77AD007CAFC}" type="sibTrans" cxnId="{FB57D39A-393A-6D45-BB88-A2EAD209F3BA}">
      <dgm:prSet/>
      <dgm:spPr/>
      <dgm:t>
        <a:bodyPr/>
        <a:lstStyle/>
        <a:p>
          <a:endParaRPr lang="en-US"/>
        </a:p>
      </dgm:t>
    </dgm:pt>
    <dgm:pt modelId="{2278F7D7-5A20-CF4F-9C1C-8ABD9F4229C3}">
      <dgm:prSet custT="1"/>
      <dgm:spPr/>
      <dgm:t>
        <a:bodyPr/>
        <a:lstStyle/>
        <a:p>
          <a:r>
            <a:rPr lang="pt-PT" sz="1800" dirty="0" smtClean="0"/>
            <a:t>- A pontuação é adequada.</a:t>
          </a:r>
          <a:endParaRPr lang="pt-PT" sz="1800" dirty="0"/>
        </a:p>
      </dgm:t>
    </dgm:pt>
    <dgm:pt modelId="{20A933B5-8F32-AA42-AC00-6A28A438F985}" type="parTrans" cxnId="{B2D59AD7-8C0D-D04A-8EBA-34F39A579B49}">
      <dgm:prSet/>
      <dgm:spPr/>
      <dgm:t>
        <a:bodyPr/>
        <a:lstStyle/>
        <a:p>
          <a:endParaRPr lang="en-US"/>
        </a:p>
      </dgm:t>
    </dgm:pt>
    <dgm:pt modelId="{26DBE15C-017A-8D4F-ADFC-E0E372490CDB}" type="sibTrans" cxnId="{B2D59AD7-8C0D-D04A-8EBA-34F39A579B49}">
      <dgm:prSet/>
      <dgm:spPr/>
      <dgm:t>
        <a:bodyPr/>
        <a:lstStyle/>
        <a:p>
          <a:endParaRPr lang="en-US"/>
        </a:p>
      </dgm:t>
    </dgm:pt>
    <dgm:pt modelId="{F9E8951F-BBAA-AE4E-B6A5-F689C906BF37}" type="pres">
      <dgm:prSet presAssocID="{F63A7E62-AB7D-2C4D-B911-F72279E79C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4D4BB-F094-5D45-AA2D-5C1C8682E526}" type="pres">
      <dgm:prSet presAssocID="{97B5DCA1-F3D2-264F-A0DA-ABC59B50D28D}" presName="compositeNode" presStyleCnt="0">
        <dgm:presLayoutVars>
          <dgm:bulletEnabled val="1"/>
        </dgm:presLayoutVars>
      </dgm:prSet>
      <dgm:spPr/>
    </dgm:pt>
    <dgm:pt modelId="{7926ED8A-73A8-6747-9248-F5941953BF6A}" type="pres">
      <dgm:prSet presAssocID="{97B5DCA1-F3D2-264F-A0DA-ABC59B50D28D}" presName="bgRect" presStyleLbl="node1" presStyleIdx="0" presStyleCnt="1"/>
      <dgm:spPr/>
      <dgm:t>
        <a:bodyPr/>
        <a:lstStyle/>
        <a:p>
          <a:endParaRPr lang="en-US"/>
        </a:p>
      </dgm:t>
    </dgm:pt>
    <dgm:pt modelId="{ABB1F8E7-6CB6-574A-AEA0-BE3FA645D33C}" type="pres">
      <dgm:prSet presAssocID="{97B5DCA1-F3D2-264F-A0DA-ABC59B50D28D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EF45A-E5A5-4444-9AEF-D29B4F192594}" type="pres">
      <dgm:prSet presAssocID="{97B5DCA1-F3D2-264F-A0DA-ABC59B50D28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67752-6EA9-0942-8B38-85DAFF6CC76E}" type="presOf" srcId="{55A4CEB2-7CEC-2C4E-99D5-2C888754C338}" destId="{314EF45A-E5A5-4444-9AEF-D29B4F192594}" srcOrd="0" destOrd="4" presId="urn:microsoft.com/office/officeart/2005/8/layout/hProcess7"/>
    <dgm:cxn modelId="{EE3B705A-2CC9-0847-81D5-26099BBFAD4E}" srcId="{97B5DCA1-F3D2-264F-A0DA-ABC59B50D28D}" destId="{55A4CEB2-7CEC-2C4E-99D5-2C888754C338}" srcOrd="4" destOrd="0" parTransId="{C1EB5016-0CB0-0142-84C0-57C974F39B65}" sibTransId="{844A5F30-914E-B64A-878A-374D5B0BEF0F}"/>
    <dgm:cxn modelId="{FB57D39A-393A-6D45-BB88-A2EAD209F3BA}" srcId="{97B5DCA1-F3D2-264F-A0DA-ABC59B50D28D}" destId="{A44C5F77-005A-A144-BEE8-9E0558513165}" srcOrd="5" destOrd="0" parTransId="{7B30C178-5C4F-CE4C-AF3E-A00EF9FF1DC5}" sibTransId="{176B1386-42A1-DE45-B1E5-E77AD007CAFC}"/>
    <dgm:cxn modelId="{ED20E2A3-AF85-0040-AF3D-E38638BE5B53}" srcId="{97B5DCA1-F3D2-264F-A0DA-ABC59B50D28D}" destId="{8DDA5CC7-A772-6249-B9A4-343E91DAEC73}" srcOrd="0" destOrd="0" parTransId="{8F017272-126B-6948-A06D-F5F16E28A5EE}" sibTransId="{52621C1A-C7D2-F945-BA45-DB2520B163D8}"/>
    <dgm:cxn modelId="{E9F8A508-F588-254B-BC55-9AD394D9F6CC}" type="presOf" srcId="{2672DAF3-8DC4-0342-A3E2-314E9BD0AE44}" destId="{314EF45A-E5A5-4444-9AEF-D29B4F192594}" srcOrd="0" destOrd="3" presId="urn:microsoft.com/office/officeart/2005/8/layout/hProcess7"/>
    <dgm:cxn modelId="{E28EC9BF-FFC5-914E-BF29-E366B212F243}" type="presOf" srcId="{97B5DCA1-F3D2-264F-A0DA-ABC59B50D28D}" destId="{ABB1F8E7-6CB6-574A-AEA0-BE3FA645D33C}" srcOrd="1" destOrd="0" presId="urn:microsoft.com/office/officeart/2005/8/layout/hProcess7"/>
    <dgm:cxn modelId="{DD2C950A-4625-D547-A68B-4570CFC860AF}" type="presOf" srcId="{A44C5F77-005A-A144-BEE8-9E0558513165}" destId="{314EF45A-E5A5-4444-9AEF-D29B4F192594}" srcOrd="0" destOrd="5" presId="urn:microsoft.com/office/officeart/2005/8/layout/hProcess7"/>
    <dgm:cxn modelId="{07E3D160-C7AC-9248-81F7-E2BD8E40C709}" type="presOf" srcId="{DBB1C306-529A-2143-80D4-9BBED691F5BF}" destId="{314EF45A-E5A5-4444-9AEF-D29B4F192594}" srcOrd="0" destOrd="1" presId="urn:microsoft.com/office/officeart/2005/8/layout/hProcess7"/>
    <dgm:cxn modelId="{9F670E2B-24F9-B14E-9058-49F16E2B48D7}" srcId="{F63A7E62-AB7D-2C4D-B911-F72279E79CDD}" destId="{97B5DCA1-F3D2-264F-A0DA-ABC59B50D28D}" srcOrd="0" destOrd="0" parTransId="{9341C0F9-963D-E940-8695-CFAEE5954688}" sibTransId="{D20D0DEA-BAFC-6847-8FF4-8C8961E47C2F}"/>
    <dgm:cxn modelId="{DE808D3B-5D3C-974C-A081-6187B833D033}" type="presOf" srcId="{A91A9CD9-16E5-1440-A60D-687DF9C1FB9E}" destId="{314EF45A-E5A5-4444-9AEF-D29B4F192594}" srcOrd="0" destOrd="2" presId="urn:microsoft.com/office/officeart/2005/8/layout/hProcess7"/>
    <dgm:cxn modelId="{10CB7501-DA4F-3D40-A09E-1E3D3FD8069B}" type="presOf" srcId="{2278F7D7-5A20-CF4F-9C1C-8ABD9F4229C3}" destId="{314EF45A-E5A5-4444-9AEF-D29B4F192594}" srcOrd="0" destOrd="6" presId="urn:microsoft.com/office/officeart/2005/8/layout/hProcess7"/>
    <dgm:cxn modelId="{B2D59AD7-8C0D-D04A-8EBA-34F39A579B49}" srcId="{97B5DCA1-F3D2-264F-A0DA-ABC59B50D28D}" destId="{2278F7D7-5A20-CF4F-9C1C-8ABD9F4229C3}" srcOrd="6" destOrd="0" parTransId="{20A933B5-8F32-AA42-AC00-6A28A438F985}" sibTransId="{26DBE15C-017A-8D4F-ADFC-E0E372490CDB}"/>
    <dgm:cxn modelId="{C7E622D6-68C9-D34A-95CC-56CC3083DA64}" type="presOf" srcId="{8DDA5CC7-A772-6249-B9A4-343E91DAEC73}" destId="{314EF45A-E5A5-4444-9AEF-D29B4F192594}" srcOrd="0" destOrd="0" presId="urn:microsoft.com/office/officeart/2005/8/layout/hProcess7"/>
    <dgm:cxn modelId="{66B8FC3A-8E50-8B4C-8E69-A961293A2A8D}" type="presOf" srcId="{97B5DCA1-F3D2-264F-A0DA-ABC59B50D28D}" destId="{7926ED8A-73A8-6747-9248-F5941953BF6A}" srcOrd="0" destOrd="0" presId="urn:microsoft.com/office/officeart/2005/8/layout/hProcess7"/>
    <dgm:cxn modelId="{EA30DD31-E920-294A-BE9A-DD740DFB31CC}" srcId="{97B5DCA1-F3D2-264F-A0DA-ABC59B50D28D}" destId="{2672DAF3-8DC4-0342-A3E2-314E9BD0AE44}" srcOrd="3" destOrd="0" parTransId="{F4164C8A-C3A4-004F-840E-1F679A488D5C}" sibTransId="{D8258D36-6E2A-5F49-AEAF-B5687FC64B7E}"/>
    <dgm:cxn modelId="{CD0DA695-041F-FA45-82C1-298C0C8ED8F6}" srcId="{97B5DCA1-F3D2-264F-A0DA-ABC59B50D28D}" destId="{DBB1C306-529A-2143-80D4-9BBED691F5BF}" srcOrd="1" destOrd="0" parTransId="{E01F16F5-C501-9D48-B13B-02BA587653FB}" sibTransId="{FCBB650E-9987-FA4A-90E0-C65571E767B2}"/>
    <dgm:cxn modelId="{20A9860E-2F7C-6048-A497-6DE52BBD85B3}" type="presOf" srcId="{F63A7E62-AB7D-2C4D-B911-F72279E79CDD}" destId="{F9E8951F-BBAA-AE4E-B6A5-F689C906BF37}" srcOrd="0" destOrd="0" presId="urn:microsoft.com/office/officeart/2005/8/layout/hProcess7"/>
    <dgm:cxn modelId="{78BF4F5C-5FA6-8E47-B6C1-232F1B42BFBA}" srcId="{97B5DCA1-F3D2-264F-A0DA-ABC59B50D28D}" destId="{A91A9CD9-16E5-1440-A60D-687DF9C1FB9E}" srcOrd="2" destOrd="0" parTransId="{9D3B1B57-4BC6-5745-BE1E-BF9F62318BD5}" sibTransId="{C5A564D4-8AD7-A648-AFD0-0F025A40FFCD}"/>
    <dgm:cxn modelId="{1FE57C60-DCDC-DA42-86BA-821EB5ACD764}" type="presParOf" srcId="{F9E8951F-BBAA-AE4E-B6A5-F689C906BF37}" destId="{96F4D4BB-F094-5D45-AA2D-5C1C8682E526}" srcOrd="0" destOrd="0" presId="urn:microsoft.com/office/officeart/2005/8/layout/hProcess7"/>
    <dgm:cxn modelId="{B40DF8D4-EE28-0E4D-9C58-EAF27761721D}" type="presParOf" srcId="{96F4D4BB-F094-5D45-AA2D-5C1C8682E526}" destId="{7926ED8A-73A8-6747-9248-F5941953BF6A}" srcOrd="0" destOrd="0" presId="urn:microsoft.com/office/officeart/2005/8/layout/hProcess7"/>
    <dgm:cxn modelId="{C8FD91F7-37E2-0D4B-BF87-9FB00E00E5B7}" type="presParOf" srcId="{96F4D4BB-F094-5D45-AA2D-5C1C8682E526}" destId="{ABB1F8E7-6CB6-574A-AEA0-BE3FA645D33C}" srcOrd="1" destOrd="0" presId="urn:microsoft.com/office/officeart/2005/8/layout/hProcess7"/>
    <dgm:cxn modelId="{60B42067-A088-FB49-8CBC-6D619D88A5B3}" type="presParOf" srcId="{96F4D4BB-F094-5D45-AA2D-5C1C8682E526}" destId="{314EF45A-E5A5-4444-9AEF-D29B4F19259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529C6-C7D6-CB4C-AEF1-0DB0D4CAC1FB}">
      <dsp:nvSpPr>
        <dsp:cNvPr id="0" name=""/>
        <dsp:cNvSpPr/>
      </dsp:nvSpPr>
      <dsp:spPr>
        <a:xfrm rot="5400000">
          <a:off x="-199810" y="201610"/>
          <a:ext cx="1332073" cy="93245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endParaRPr lang="en-US" sz="2600" kern="1200" dirty="0"/>
        </a:p>
      </dsp:txBody>
      <dsp:txXfrm rot="-5400000">
        <a:off x="2" y="468025"/>
        <a:ext cx="932451" cy="399622"/>
      </dsp:txXfrm>
    </dsp:sp>
    <dsp:sp modelId="{9D80403D-936B-C54D-9DFB-E45F1D05A1B3}">
      <dsp:nvSpPr>
        <dsp:cNvPr id="0" name=""/>
        <dsp:cNvSpPr/>
      </dsp:nvSpPr>
      <dsp:spPr>
        <a:xfrm rot="5400000">
          <a:off x="3131504" y="-2197253"/>
          <a:ext cx="865847" cy="526395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Preparação</a:t>
          </a:r>
          <a:endParaRPr lang="en-US" sz="2600" kern="1200" dirty="0"/>
        </a:p>
      </dsp:txBody>
      <dsp:txXfrm rot="-5400000">
        <a:off x="932452" y="44066"/>
        <a:ext cx="5221686" cy="781313"/>
      </dsp:txXfrm>
    </dsp:sp>
    <dsp:sp modelId="{DC3D7D5B-4CD6-4944-8EE8-5BB1152BC624}">
      <dsp:nvSpPr>
        <dsp:cNvPr id="0" name=""/>
        <dsp:cNvSpPr/>
      </dsp:nvSpPr>
      <dsp:spPr>
        <a:xfrm rot="5400000">
          <a:off x="-199810" y="1335680"/>
          <a:ext cx="1332073" cy="93245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</a:t>
          </a:r>
          <a:endParaRPr lang="en-US" sz="2600" kern="1200" dirty="0"/>
        </a:p>
      </dsp:txBody>
      <dsp:txXfrm rot="-5400000">
        <a:off x="2" y="1602095"/>
        <a:ext cx="932451" cy="399622"/>
      </dsp:txXfrm>
    </dsp:sp>
    <dsp:sp modelId="{029F1818-E9A8-214A-9C73-3DAB5A70409B}">
      <dsp:nvSpPr>
        <dsp:cNvPr id="0" name=""/>
        <dsp:cNvSpPr/>
      </dsp:nvSpPr>
      <dsp:spPr>
        <a:xfrm rot="5400000">
          <a:off x="3131504" y="-1063183"/>
          <a:ext cx="865847" cy="526395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Elaboração</a:t>
          </a:r>
          <a:r>
            <a:rPr lang="en-US" sz="2600" kern="1200" dirty="0" smtClean="0"/>
            <a:t> (</a:t>
          </a:r>
          <a:r>
            <a:rPr lang="en-US" sz="2600" kern="1200" dirty="0" err="1" smtClean="0"/>
            <a:t>Fases</a:t>
          </a:r>
          <a:r>
            <a:rPr lang="en-US" sz="2600" kern="1200" dirty="0" smtClean="0"/>
            <a:t>: </a:t>
          </a:r>
          <a:r>
            <a:rPr lang="en-US" sz="2600" kern="1200" dirty="0" err="1" smtClean="0"/>
            <a:t>Introdução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desenvolvimento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conclusão</a:t>
          </a:r>
          <a:r>
            <a:rPr lang="en-US" sz="2600" kern="1200" dirty="0" smtClean="0"/>
            <a:t>)</a:t>
          </a:r>
          <a:endParaRPr lang="en-US" sz="2600" kern="1200" dirty="0"/>
        </a:p>
      </dsp:txBody>
      <dsp:txXfrm rot="-5400000">
        <a:off x="932452" y="1178136"/>
        <a:ext cx="5221686" cy="781313"/>
      </dsp:txXfrm>
    </dsp:sp>
    <dsp:sp modelId="{8C40349B-1245-954B-9E52-365E3DB1FAAB}">
      <dsp:nvSpPr>
        <dsp:cNvPr id="0" name=""/>
        <dsp:cNvSpPr/>
      </dsp:nvSpPr>
      <dsp:spPr>
        <a:xfrm rot="5400000">
          <a:off x="-199810" y="2469750"/>
          <a:ext cx="1332073" cy="93245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endParaRPr lang="en-US" sz="2600" kern="1200" dirty="0"/>
        </a:p>
      </dsp:txBody>
      <dsp:txXfrm rot="-5400000">
        <a:off x="2" y="2736165"/>
        <a:ext cx="932451" cy="399622"/>
      </dsp:txXfrm>
    </dsp:sp>
    <dsp:sp modelId="{733B8BD4-DCE8-CF4F-838B-ADB4A9685C5F}">
      <dsp:nvSpPr>
        <dsp:cNvPr id="0" name=""/>
        <dsp:cNvSpPr/>
      </dsp:nvSpPr>
      <dsp:spPr>
        <a:xfrm rot="5400000">
          <a:off x="3131504" y="70886"/>
          <a:ext cx="865847" cy="526395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/>
            <a:t>Revisão</a:t>
          </a:r>
          <a:endParaRPr lang="en-US" sz="2600" kern="1200" dirty="0"/>
        </a:p>
      </dsp:txBody>
      <dsp:txXfrm rot="-5400000">
        <a:off x="932452" y="2312206"/>
        <a:ext cx="5221686" cy="781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55FAC-4323-DC46-B016-C1834D221B28}">
      <dsp:nvSpPr>
        <dsp:cNvPr id="0" name=""/>
        <dsp:cNvSpPr/>
      </dsp:nvSpPr>
      <dsp:spPr>
        <a:xfrm>
          <a:off x="1936602" y="1998898"/>
          <a:ext cx="1603708" cy="16037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Preparação</a:t>
          </a:r>
          <a:endParaRPr lang="en-US" sz="1800" b="1" kern="1200" dirty="0"/>
        </a:p>
      </dsp:txBody>
      <dsp:txXfrm>
        <a:off x="2171460" y="2233756"/>
        <a:ext cx="1133992" cy="1133992"/>
      </dsp:txXfrm>
    </dsp:sp>
    <dsp:sp modelId="{2CE0E84D-0061-BB44-8413-DA59B1089163}">
      <dsp:nvSpPr>
        <dsp:cNvPr id="0" name=""/>
        <dsp:cNvSpPr/>
      </dsp:nvSpPr>
      <dsp:spPr>
        <a:xfrm rot="12900000">
          <a:off x="825601" y="1692201"/>
          <a:ext cx="1312104" cy="4570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C5CD51-B412-3143-85B0-C1056EA88A00}">
      <dsp:nvSpPr>
        <dsp:cNvPr id="0" name=""/>
        <dsp:cNvSpPr/>
      </dsp:nvSpPr>
      <dsp:spPr>
        <a:xfrm>
          <a:off x="182485" y="935024"/>
          <a:ext cx="1523523" cy="1218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1º Listar as opiniões que podem existir sobre o assunto / tema / afirmação / …;</a:t>
          </a:r>
          <a:endParaRPr lang="en-US" sz="1300" kern="1200" dirty="0"/>
        </a:p>
      </dsp:txBody>
      <dsp:txXfrm>
        <a:off x="218183" y="970722"/>
        <a:ext cx="1452127" cy="1147422"/>
      </dsp:txXfrm>
    </dsp:sp>
    <dsp:sp modelId="{96AEB1DB-74B8-1849-B110-8DEADEE7C57B}">
      <dsp:nvSpPr>
        <dsp:cNvPr id="0" name=""/>
        <dsp:cNvSpPr/>
      </dsp:nvSpPr>
      <dsp:spPr>
        <a:xfrm rot="16200000">
          <a:off x="2082404" y="1037951"/>
          <a:ext cx="1312104" cy="4570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9574D0-B3D1-704D-80C1-82C733C90543}">
      <dsp:nvSpPr>
        <dsp:cNvPr id="0" name=""/>
        <dsp:cNvSpPr/>
      </dsp:nvSpPr>
      <dsp:spPr>
        <a:xfrm>
          <a:off x="1976694" y="1018"/>
          <a:ext cx="1523523" cy="1218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2- Listar argumentos contra e a favor, das diferentes opiniões;</a:t>
          </a:r>
          <a:endParaRPr lang="en-US" sz="1300" kern="1200" dirty="0"/>
        </a:p>
      </dsp:txBody>
      <dsp:txXfrm>
        <a:off x="2012392" y="36716"/>
        <a:ext cx="1452127" cy="1147422"/>
      </dsp:txXfrm>
    </dsp:sp>
    <dsp:sp modelId="{E7FC0684-56A3-1842-860D-47EEDAA85D88}">
      <dsp:nvSpPr>
        <dsp:cNvPr id="0" name=""/>
        <dsp:cNvSpPr/>
      </dsp:nvSpPr>
      <dsp:spPr>
        <a:xfrm rot="19500000">
          <a:off x="3339206" y="1692201"/>
          <a:ext cx="1312104" cy="4570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46DA0-D3BA-4F42-9142-3C52B048DCB1}">
      <dsp:nvSpPr>
        <dsp:cNvPr id="0" name=""/>
        <dsp:cNvSpPr/>
      </dsp:nvSpPr>
      <dsp:spPr>
        <a:xfrm>
          <a:off x="3770904" y="935024"/>
          <a:ext cx="1523523" cy="1218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3- Optar por uma opinião e defendê-la.</a:t>
          </a:r>
          <a:endParaRPr lang="en-US" sz="1300" kern="1200" dirty="0"/>
        </a:p>
      </dsp:txBody>
      <dsp:txXfrm>
        <a:off x="3806602" y="970722"/>
        <a:ext cx="1452127" cy="1147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40F3D-F1FE-A645-B516-5BB7AA70F498}">
      <dsp:nvSpPr>
        <dsp:cNvPr id="0" name=""/>
        <dsp:cNvSpPr/>
      </dsp:nvSpPr>
      <dsp:spPr>
        <a:xfrm>
          <a:off x="0" y="0"/>
          <a:ext cx="3503568" cy="360381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/>
              <a:cs typeface="Arial"/>
            </a:rPr>
            <a:t>Introdução</a:t>
          </a:r>
          <a:r>
            <a:rPr lang="en-US" sz="3400" kern="1200" dirty="0" smtClean="0"/>
            <a:t>             </a:t>
          </a:r>
        </a:p>
      </dsp:txBody>
      <dsp:txXfrm rot="16200000">
        <a:off x="-1127206" y="1127206"/>
        <a:ext cx="2955125" cy="700713"/>
      </dsp:txXfrm>
    </dsp:sp>
    <dsp:sp modelId="{0458CFA3-717D-7E45-9E49-412B69FC15BF}">
      <dsp:nvSpPr>
        <dsp:cNvPr id="0" name=""/>
        <dsp:cNvSpPr/>
      </dsp:nvSpPr>
      <dsp:spPr>
        <a:xfrm>
          <a:off x="700713" y="0"/>
          <a:ext cx="2610158" cy="3603812"/>
        </a:xfrm>
        <a:prstGeom prst="rect">
          <a:avLst/>
        </a:prstGeom>
        <a:noFill/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/>
              <a:cs typeface="Arial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Referir o assunto sobre o qual vai ser emitida a opinião;</a:t>
          </a:r>
          <a:endParaRPr lang="en-US" sz="1800" kern="1200" dirty="0">
            <a:latin typeface="Arial"/>
            <a:cs typeface="Arial"/>
          </a:endParaRPr>
        </a:p>
      </dsp:txBody>
      <dsp:txXfrm>
        <a:off x="700713" y="0"/>
        <a:ext cx="2610158" cy="3603812"/>
      </dsp:txXfrm>
    </dsp:sp>
    <dsp:sp modelId="{F2BB5C00-BE5E-DA40-90FA-4BBD14A11C98}">
      <dsp:nvSpPr>
        <dsp:cNvPr id="0" name=""/>
        <dsp:cNvSpPr/>
      </dsp:nvSpPr>
      <dsp:spPr>
        <a:xfrm>
          <a:off x="3627568" y="0"/>
          <a:ext cx="3503568" cy="360381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/>
              <a:cs typeface="Arial"/>
            </a:rPr>
            <a:t>Desenvolvimento</a:t>
          </a:r>
          <a:endParaRPr lang="en-US" sz="2800" kern="1200" dirty="0">
            <a:latin typeface="Arial"/>
            <a:cs typeface="Arial"/>
          </a:endParaRPr>
        </a:p>
      </dsp:txBody>
      <dsp:txXfrm rot="16200000">
        <a:off x="2500362" y="1127206"/>
        <a:ext cx="2955125" cy="700713"/>
      </dsp:txXfrm>
    </dsp:sp>
    <dsp:sp modelId="{6CF996DD-8AA8-D044-B083-07BCA0AC5C06}">
      <dsp:nvSpPr>
        <dsp:cNvPr id="0" name=""/>
        <dsp:cNvSpPr/>
      </dsp:nvSpPr>
      <dsp:spPr>
        <a:xfrm rot="5400000">
          <a:off x="3276856" y="1671564"/>
          <a:ext cx="529714" cy="52553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08CAB-CFC4-7A4E-8B7F-E58D823168C2}">
      <dsp:nvSpPr>
        <dsp:cNvPr id="0" name=""/>
        <dsp:cNvSpPr/>
      </dsp:nvSpPr>
      <dsp:spPr>
        <a:xfrm>
          <a:off x="4328282" y="0"/>
          <a:ext cx="2610158" cy="3603812"/>
        </a:xfrm>
        <a:prstGeom prst="rect">
          <a:avLst/>
        </a:prstGeom>
        <a:noFill/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 Apresentar claramente o que se pensa sobre o assunto;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 No caso de a opinião ser positiva, a apreciação deve usar um vocabulário positivo;</a:t>
          </a:r>
          <a:endParaRPr lang="pt-PT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 Se a opinião for negativa, a crítica pode ser feita através de vocabulário depreciativo (ex.: utilização de ironia);</a:t>
          </a:r>
          <a:endParaRPr lang="pt-PT" sz="18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 Justificar a opinião.</a:t>
          </a:r>
          <a:endParaRPr lang="pt-PT" sz="1600" kern="1200" dirty="0"/>
        </a:p>
      </dsp:txBody>
      <dsp:txXfrm>
        <a:off x="4328282" y="0"/>
        <a:ext cx="2610158" cy="3603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E52F3-C8C7-4548-A34B-17859D09858D}">
      <dsp:nvSpPr>
        <dsp:cNvPr id="0" name=""/>
        <dsp:cNvSpPr/>
      </dsp:nvSpPr>
      <dsp:spPr>
        <a:xfrm>
          <a:off x="0" y="0"/>
          <a:ext cx="6004723" cy="243451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/>
              <a:cs typeface="Arial"/>
            </a:rPr>
            <a:t>Conclusão</a:t>
          </a:r>
          <a:endParaRPr lang="en-US" sz="2800" kern="1200" dirty="0">
            <a:latin typeface="Arial"/>
            <a:cs typeface="Arial"/>
          </a:endParaRPr>
        </a:p>
      </dsp:txBody>
      <dsp:txXfrm rot="16200000">
        <a:off x="-397678" y="397678"/>
        <a:ext cx="1996301" cy="1200944"/>
      </dsp:txXfrm>
    </dsp:sp>
    <dsp:sp modelId="{6E515455-E3C6-9743-A410-D2ED26F818DD}">
      <dsp:nvSpPr>
        <dsp:cNvPr id="0" name=""/>
        <dsp:cNvSpPr/>
      </dsp:nvSpPr>
      <dsp:spPr>
        <a:xfrm>
          <a:off x="1200944" y="0"/>
          <a:ext cx="4473518" cy="2434514"/>
        </a:xfrm>
        <a:prstGeom prst="rect">
          <a:avLst/>
        </a:prstGeom>
        <a:noFill/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latin typeface="Arial"/>
            <a:cs typeface="Arial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Arial"/>
              <a:cs typeface="Arial"/>
            </a:rPr>
            <a:t>Referir resumidamente a opinião sobre o assunto.</a:t>
          </a:r>
          <a:endParaRPr lang="en-US" sz="1800" kern="1200" dirty="0">
            <a:latin typeface="Arial"/>
            <a:cs typeface="Arial"/>
          </a:endParaRPr>
        </a:p>
      </dsp:txBody>
      <dsp:txXfrm>
        <a:off x="1200944" y="0"/>
        <a:ext cx="4473518" cy="2434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ED8A-73A8-6747-9248-F5941953BF6A}">
      <dsp:nvSpPr>
        <dsp:cNvPr id="0" name=""/>
        <dsp:cNvSpPr/>
      </dsp:nvSpPr>
      <dsp:spPr>
        <a:xfrm>
          <a:off x="0" y="0"/>
          <a:ext cx="6196405" cy="360381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/>
              <a:cs typeface="Arial"/>
            </a:rPr>
            <a:t>Revisão</a:t>
          </a:r>
          <a:endParaRPr lang="en-US" sz="3200" kern="1200" dirty="0" smtClean="0">
            <a:latin typeface="Arial"/>
            <a:cs typeface="Arial"/>
          </a:endParaRP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Arial"/>
            <a:cs typeface="Arial"/>
          </a:endParaRPr>
        </a:p>
      </dsp:txBody>
      <dsp:txXfrm rot="16200000">
        <a:off x="-857922" y="857922"/>
        <a:ext cx="2955125" cy="1239281"/>
      </dsp:txXfrm>
    </dsp:sp>
    <dsp:sp modelId="{314EF45A-E5A5-4444-9AEF-D29B4F192594}">
      <dsp:nvSpPr>
        <dsp:cNvPr id="0" name=""/>
        <dsp:cNvSpPr/>
      </dsp:nvSpPr>
      <dsp:spPr>
        <a:xfrm>
          <a:off x="1239281" y="0"/>
          <a:ext cx="4616321" cy="3603812"/>
        </a:xfrm>
        <a:prstGeom prst="rect">
          <a:avLst/>
        </a:prstGeom>
        <a:noFill/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u="sng" kern="1200" dirty="0" smtClean="0"/>
            <a:t>Verificar se: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"/>
            <a:cs typeface="Arial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- Foram colocados todos os elementos constantes do plano;</a:t>
          </a:r>
          <a:endParaRPr lang="pt-PT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- A opinião expressa está de acordo com o tema;</a:t>
          </a:r>
          <a:endParaRPr lang="pt-PT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- Ao reforçar a opinião não houve desvio do tema;</a:t>
          </a:r>
          <a:endParaRPr lang="pt-PT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- A opinião expressa é suficientemente clara;</a:t>
          </a:r>
          <a:endParaRPr lang="pt-PT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- Os conectores são os mais adequados;</a:t>
          </a:r>
          <a:endParaRPr lang="pt-PT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- A pontuação é adequada.</a:t>
          </a:r>
          <a:endParaRPr lang="pt-PT" sz="1800" kern="1200" dirty="0"/>
        </a:p>
      </dsp:txBody>
      <dsp:txXfrm>
        <a:off x="1239281" y="0"/>
        <a:ext cx="4616321" cy="360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27/11/14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8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9.pn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969845"/>
            <a:ext cx="5723468" cy="82659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0749B"/>
                </a:solidFill>
                <a:latin typeface="Arial"/>
                <a:cs typeface="Arial"/>
              </a:rPr>
              <a:t>O </a:t>
            </a:r>
            <a:r>
              <a:rPr lang="en-US" sz="3600" b="1" dirty="0" err="1" smtClean="0">
                <a:solidFill>
                  <a:srgbClr val="40749B"/>
                </a:solidFill>
                <a:latin typeface="Arial"/>
                <a:cs typeface="Arial"/>
              </a:rPr>
              <a:t>Texto</a:t>
            </a:r>
            <a:r>
              <a:rPr lang="en-US" sz="3600" b="1" dirty="0" smtClean="0">
                <a:solidFill>
                  <a:srgbClr val="40749B"/>
                </a:solidFill>
                <a:latin typeface="Arial"/>
                <a:cs typeface="Arial"/>
              </a:rPr>
              <a:t> de </a:t>
            </a:r>
            <a:r>
              <a:rPr lang="en-US" sz="3600" b="1" dirty="0" err="1" smtClean="0">
                <a:solidFill>
                  <a:srgbClr val="40749B"/>
                </a:solidFill>
                <a:latin typeface="Arial"/>
                <a:cs typeface="Arial"/>
              </a:rPr>
              <a:t>Opinião</a:t>
            </a:r>
            <a:endParaRPr lang="en-US" sz="3600" b="1" dirty="0">
              <a:solidFill>
                <a:srgbClr val="40749B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err="1" smtClean="0">
                <a:solidFill>
                  <a:srgbClr val="40749B"/>
                </a:solidFill>
              </a:rPr>
              <a:t>Escola</a:t>
            </a:r>
            <a:r>
              <a:rPr lang="en-US" dirty="0" smtClean="0">
                <a:solidFill>
                  <a:srgbClr val="40749B"/>
                </a:solidFill>
              </a:rPr>
              <a:t> </a:t>
            </a:r>
            <a:r>
              <a:rPr lang="en-US" dirty="0" err="1" smtClean="0">
                <a:solidFill>
                  <a:srgbClr val="40749B"/>
                </a:solidFill>
              </a:rPr>
              <a:t>Básica</a:t>
            </a:r>
            <a:r>
              <a:rPr lang="en-US" dirty="0" smtClean="0">
                <a:solidFill>
                  <a:srgbClr val="40749B"/>
                </a:solidFill>
              </a:rPr>
              <a:t> 2,3 de </a:t>
            </a:r>
            <a:r>
              <a:rPr lang="en-US" dirty="0" err="1" smtClean="0">
                <a:solidFill>
                  <a:srgbClr val="40749B"/>
                </a:solidFill>
              </a:rPr>
              <a:t>S.Torcato</a:t>
            </a:r>
            <a:endParaRPr lang="en-US" dirty="0" smtClean="0">
              <a:solidFill>
                <a:srgbClr val="40749B"/>
              </a:solidFill>
            </a:endParaRPr>
          </a:p>
          <a:p>
            <a:pPr algn="r"/>
            <a:r>
              <a:rPr lang="en-US" dirty="0" err="1" smtClean="0">
                <a:solidFill>
                  <a:srgbClr val="40749B"/>
                </a:solidFill>
              </a:rPr>
              <a:t>Ano</a:t>
            </a:r>
            <a:r>
              <a:rPr lang="en-US" dirty="0" smtClean="0">
                <a:solidFill>
                  <a:srgbClr val="40749B"/>
                </a:solidFill>
              </a:rPr>
              <a:t> </a:t>
            </a:r>
            <a:r>
              <a:rPr lang="en-US" dirty="0" err="1" smtClean="0">
                <a:solidFill>
                  <a:srgbClr val="40749B"/>
                </a:solidFill>
              </a:rPr>
              <a:t>Letivo</a:t>
            </a:r>
            <a:r>
              <a:rPr lang="en-US" dirty="0" smtClean="0">
                <a:solidFill>
                  <a:srgbClr val="40749B"/>
                </a:solidFill>
              </a:rPr>
              <a:t> 2014-15</a:t>
            </a:r>
            <a:endParaRPr lang="en-US" dirty="0">
              <a:solidFill>
                <a:srgbClr val="40749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18" y="3232576"/>
            <a:ext cx="1913116" cy="190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235" y="2455466"/>
            <a:ext cx="6196405" cy="2739746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pt-PT" sz="2000" dirty="0" smtClean="0">
                <a:solidFill>
                  <a:srgbClr val="40749B"/>
                </a:solidFill>
                <a:latin typeface="Arial"/>
                <a:cs typeface="Arial"/>
              </a:rPr>
              <a:t>É </a:t>
            </a:r>
            <a:r>
              <a:rPr lang="pt-PT" sz="2000" dirty="0">
                <a:solidFill>
                  <a:srgbClr val="40749B"/>
                </a:solidFill>
                <a:latin typeface="Arial"/>
                <a:cs typeface="Arial"/>
              </a:rPr>
              <a:t>um texto no qual o seu autor apresenta a sua opinião </a:t>
            </a:r>
            <a:r>
              <a:rPr lang="pt-PT" sz="2000" dirty="0" smtClean="0">
                <a:solidFill>
                  <a:srgbClr val="40749B"/>
                </a:solidFill>
                <a:latin typeface="Arial"/>
                <a:cs typeface="Arial"/>
              </a:rPr>
              <a:t>perante:</a:t>
            </a:r>
            <a:endParaRPr lang="pt-PT" sz="2000" dirty="0">
              <a:solidFill>
                <a:srgbClr val="40749B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Ø"/>
            </a:pPr>
            <a:r>
              <a:rPr lang="pt-PT" sz="2000" dirty="0" smtClean="0">
                <a:solidFill>
                  <a:srgbClr val="40749B"/>
                </a:solidFill>
                <a:latin typeface="Arial"/>
                <a:cs typeface="Arial"/>
              </a:rPr>
              <a:t>uma </a:t>
            </a:r>
            <a:r>
              <a:rPr lang="pt-PT" sz="2000" dirty="0">
                <a:solidFill>
                  <a:srgbClr val="40749B"/>
                </a:solidFill>
                <a:latin typeface="Arial"/>
                <a:cs typeface="Arial"/>
              </a:rPr>
              <a:t>ideia;</a:t>
            </a:r>
          </a:p>
          <a:p>
            <a:pPr>
              <a:buFont typeface="Wingdings" charset="2"/>
              <a:buChar char="Ø"/>
            </a:pPr>
            <a:r>
              <a:rPr lang="pt-PT" sz="2000" dirty="0" smtClean="0">
                <a:solidFill>
                  <a:srgbClr val="40749B"/>
                </a:solidFill>
                <a:latin typeface="Arial"/>
                <a:cs typeface="Arial"/>
              </a:rPr>
              <a:t>um </a:t>
            </a:r>
            <a:r>
              <a:rPr lang="pt-PT" sz="2000" dirty="0">
                <a:solidFill>
                  <a:srgbClr val="40749B"/>
                </a:solidFill>
                <a:latin typeface="Arial"/>
                <a:cs typeface="Arial"/>
              </a:rPr>
              <a:t>assunto;</a:t>
            </a:r>
          </a:p>
          <a:p>
            <a:pPr>
              <a:buFont typeface="Wingdings" charset="2"/>
              <a:buChar char="Ø"/>
            </a:pPr>
            <a:r>
              <a:rPr lang="pt-PT" sz="2000" dirty="0" smtClean="0">
                <a:solidFill>
                  <a:srgbClr val="40749B"/>
                </a:solidFill>
                <a:latin typeface="Arial"/>
                <a:cs typeface="Arial"/>
              </a:rPr>
              <a:t>um </a:t>
            </a:r>
            <a:r>
              <a:rPr lang="pt-PT" sz="2000" dirty="0">
                <a:solidFill>
                  <a:srgbClr val="40749B"/>
                </a:solidFill>
                <a:latin typeface="Arial"/>
                <a:cs typeface="Arial"/>
              </a:rPr>
              <a:t>tema da </a:t>
            </a:r>
            <a:r>
              <a:rPr lang="pt-PT" sz="2000" dirty="0" smtClean="0">
                <a:solidFill>
                  <a:srgbClr val="40749B"/>
                </a:solidFill>
                <a:latin typeface="Arial"/>
                <a:cs typeface="Arial"/>
              </a:rPr>
              <a:t>atualidade</a:t>
            </a:r>
            <a:r>
              <a:rPr lang="pt-PT" sz="2000" dirty="0">
                <a:solidFill>
                  <a:srgbClr val="40749B"/>
                </a:solidFill>
                <a:latin typeface="Arial"/>
                <a:cs typeface="Arial"/>
              </a:rPr>
              <a:t>;</a:t>
            </a:r>
          </a:p>
          <a:p>
            <a:pPr>
              <a:buFont typeface="Wingdings" charset="2"/>
              <a:buChar char="Ø"/>
            </a:pPr>
            <a:r>
              <a:rPr lang="pt-PT" sz="2000" dirty="0" smtClean="0">
                <a:solidFill>
                  <a:srgbClr val="40749B"/>
                </a:solidFill>
                <a:latin typeface="Arial"/>
                <a:cs typeface="Arial"/>
              </a:rPr>
              <a:t>uma </a:t>
            </a:r>
            <a:r>
              <a:rPr lang="pt-PT" sz="2000" dirty="0">
                <a:solidFill>
                  <a:srgbClr val="40749B"/>
                </a:solidFill>
                <a:latin typeface="Arial"/>
                <a:cs typeface="Arial"/>
              </a:rPr>
              <a:t>afirmação;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7260" y="1282769"/>
            <a:ext cx="669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O </a:t>
            </a:r>
            <a:r>
              <a:rPr lang="en-US" sz="2800" dirty="0" err="1">
                <a:solidFill>
                  <a:srgbClr val="40749B"/>
                </a:solidFill>
                <a:latin typeface="Arial"/>
                <a:cs typeface="Arial"/>
              </a:rPr>
              <a:t>q</a:t>
            </a:r>
            <a:r>
              <a:rPr lang="en-US" sz="2800" dirty="0" err="1" smtClean="0">
                <a:solidFill>
                  <a:srgbClr val="40749B"/>
                </a:solidFill>
                <a:latin typeface="Arial"/>
                <a:cs typeface="Arial"/>
              </a:rPr>
              <a:t>ue</a:t>
            </a:r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40749B"/>
                </a:solidFill>
                <a:latin typeface="Arial"/>
                <a:cs typeface="Arial"/>
              </a:rPr>
              <a:t>é</a:t>
            </a:r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 um </a:t>
            </a:r>
            <a:r>
              <a:rPr lang="en-US" sz="2800" dirty="0" err="1" smtClean="0">
                <a:solidFill>
                  <a:srgbClr val="40749B"/>
                </a:solidFill>
                <a:latin typeface="Arial"/>
                <a:cs typeface="Arial"/>
              </a:rPr>
              <a:t>texto</a:t>
            </a:r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40749B"/>
                </a:solidFill>
                <a:latin typeface="Arial"/>
                <a:cs typeface="Arial"/>
              </a:rPr>
              <a:t>d</a:t>
            </a:r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e </a:t>
            </a:r>
            <a:r>
              <a:rPr lang="en-US" sz="2800" dirty="0" err="1" smtClean="0">
                <a:solidFill>
                  <a:srgbClr val="40749B"/>
                </a:solidFill>
                <a:latin typeface="Arial"/>
                <a:cs typeface="Arial"/>
              </a:rPr>
              <a:t>opinião</a:t>
            </a:r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?</a:t>
            </a:r>
            <a:endParaRPr lang="en-US" sz="2800" dirty="0">
              <a:solidFill>
                <a:srgbClr val="40749B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20" y="3823553"/>
            <a:ext cx="2225698" cy="22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6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48482"/>
            <a:ext cx="6965245" cy="7345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Para </a:t>
            </a:r>
            <a:r>
              <a:rPr lang="en-US" sz="2800" dirty="0" err="1" smtClean="0">
                <a:solidFill>
                  <a:srgbClr val="40749B"/>
                </a:solidFill>
                <a:latin typeface="Arial"/>
                <a:cs typeface="Arial"/>
              </a:rPr>
              <a:t>elaborar</a:t>
            </a:r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 um </a:t>
            </a:r>
            <a:r>
              <a:rPr lang="en-US" sz="2800" dirty="0" err="1" smtClean="0">
                <a:solidFill>
                  <a:srgbClr val="40749B"/>
                </a:solidFill>
                <a:latin typeface="Arial"/>
                <a:cs typeface="Arial"/>
              </a:rPr>
              <a:t>texto</a:t>
            </a:r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 de </a:t>
            </a:r>
            <a:r>
              <a:rPr lang="en-US" sz="2800" dirty="0" err="1" smtClean="0">
                <a:solidFill>
                  <a:srgbClr val="40749B"/>
                </a:solidFill>
                <a:latin typeface="Arial"/>
                <a:cs typeface="Arial"/>
              </a:rPr>
              <a:t>opinião</a:t>
            </a:r>
            <a:r>
              <a:rPr lang="en-US" sz="2800" dirty="0" smtClean="0">
                <a:solidFill>
                  <a:srgbClr val="40749B"/>
                </a:solidFill>
                <a:latin typeface="Arial"/>
                <a:cs typeface="Arial"/>
              </a:rPr>
              <a:t>….</a:t>
            </a:r>
            <a:endParaRPr lang="en-US" sz="2800" dirty="0">
              <a:solidFill>
                <a:srgbClr val="40749B"/>
              </a:solidFill>
              <a:latin typeface="Arial"/>
              <a:cs typeface="Arial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903329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60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341" y="799498"/>
            <a:ext cx="4975682" cy="12024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1ª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Etapa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- Preparação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868426"/>
              </p:ext>
            </p:extLst>
          </p:nvPr>
        </p:nvGraphicFramePr>
        <p:xfrm>
          <a:off x="1846049" y="2055175"/>
          <a:ext cx="54769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764" y="4335829"/>
            <a:ext cx="1801221" cy="18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880" y="839850"/>
            <a:ext cx="5550494" cy="65760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40749B"/>
                </a:solidFill>
                <a:latin typeface="Arial"/>
                <a:cs typeface="Arial"/>
              </a:rPr>
              <a:t>2ª </a:t>
            </a:r>
            <a:r>
              <a:rPr lang="en-US" sz="3200" dirty="0" err="1" smtClean="0">
                <a:solidFill>
                  <a:srgbClr val="40749B"/>
                </a:solidFill>
                <a:latin typeface="Arial"/>
                <a:cs typeface="Arial"/>
              </a:rPr>
              <a:t>Etapa</a:t>
            </a:r>
            <a:r>
              <a:rPr lang="en-US" sz="3200" dirty="0" smtClean="0">
                <a:solidFill>
                  <a:srgbClr val="40749B"/>
                </a:solidFill>
                <a:latin typeface="Arial"/>
                <a:cs typeface="Arial"/>
              </a:rPr>
              <a:t> - </a:t>
            </a:r>
            <a:r>
              <a:rPr lang="en-US" sz="3200" dirty="0" err="1" smtClean="0">
                <a:solidFill>
                  <a:srgbClr val="40749B"/>
                </a:solidFill>
                <a:latin typeface="Arial"/>
                <a:cs typeface="Arial"/>
              </a:rPr>
              <a:t>Elaboração</a:t>
            </a:r>
            <a:endParaRPr lang="en-US" sz="3200" dirty="0">
              <a:solidFill>
                <a:srgbClr val="40749B"/>
              </a:solidFill>
              <a:latin typeface="Arial"/>
              <a:cs typeface="Arial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084464"/>
              </p:ext>
            </p:extLst>
          </p:nvPr>
        </p:nvGraphicFramePr>
        <p:xfrm>
          <a:off x="1103822" y="2119257"/>
          <a:ext cx="7132513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74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40749B"/>
                </a:solidFill>
                <a:latin typeface="Arial"/>
                <a:cs typeface="Arial"/>
              </a:rPr>
              <a:t>Elaboração</a:t>
            </a:r>
            <a:endParaRPr lang="en-US" sz="3200" dirty="0">
              <a:solidFill>
                <a:srgbClr val="40749B"/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143980"/>
              </p:ext>
            </p:extLst>
          </p:nvPr>
        </p:nvGraphicFramePr>
        <p:xfrm>
          <a:off x="1667794" y="1926898"/>
          <a:ext cx="6004723" cy="243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6130" y="3984023"/>
            <a:ext cx="1672774" cy="21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8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40749B"/>
                </a:solidFill>
                <a:latin typeface="Arial"/>
                <a:cs typeface="Arial"/>
              </a:rPr>
              <a:t>3ª </a:t>
            </a:r>
            <a:r>
              <a:rPr lang="en-US" sz="2800" b="1" dirty="0" err="1" smtClean="0">
                <a:solidFill>
                  <a:srgbClr val="40749B"/>
                </a:solidFill>
                <a:latin typeface="Arial"/>
                <a:cs typeface="Arial"/>
              </a:rPr>
              <a:t>Etapa</a:t>
            </a:r>
            <a:r>
              <a:rPr lang="en-US" sz="2800" b="1" dirty="0" smtClean="0">
                <a:solidFill>
                  <a:srgbClr val="40749B"/>
                </a:solidFill>
                <a:latin typeface="Arial"/>
                <a:cs typeface="Arial"/>
              </a:rPr>
              <a:t> - </a:t>
            </a:r>
            <a:r>
              <a:rPr lang="en-US" sz="2800" b="1" dirty="0" err="1" smtClean="0">
                <a:solidFill>
                  <a:srgbClr val="40749B"/>
                </a:solidFill>
                <a:latin typeface="Arial"/>
                <a:cs typeface="Arial"/>
              </a:rPr>
              <a:t>Revisão</a:t>
            </a:r>
            <a:endParaRPr lang="en-US" sz="2800" b="1" dirty="0">
              <a:solidFill>
                <a:srgbClr val="40749B"/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763016"/>
              </p:ext>
            </p:extLst>
          </p:nvPr>
        </p:nvGraphicFramePr>
        <p:xfrm>
          <a:off x="1463040" y="1978152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0305" y="4852313"/>
            <a:ext cx="2010888" cy="12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891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40749B"/>
                </a:solidFill>
                <a:latin typeface="Arial"/>
                <a:cs typeface="Arial"/>
              </a:rPr>
              <a:t>Conclusão</a:t>
            </a:r>
            <a:endParaRPr lang="en-US" sz="3200" dirty="0">
              <a:solidFill>
                <a:srgbClr val="40749B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26495"/>
            <a:ext cx="6196405" cy="4220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800" dirty="0" smtClean="0">
                <a:solidFill>
                  <a:srgbClr val="40749B"/>
                </a:solidFill>
              </a:rPr>
              <a:t>	O texto de opinião deve apresentar:</a:t>
            </a:r>
          </a:p>
          <a:p>
            <a:pPr algn="just">
              <a:buFont typeface="Wingdings" charset="2"/>
              <a:buChar char="Ø"/>
            </a:pPr>
            <a:endParaRPr lang="pt-PT" sz="1800" dirty="0">
              <a:solidFill>
                <a:srgbClr val="40749B"/>
              </a:solidFill>
            </a:endParaRPr>
          </a:p>
          <a:p>
            <a:pPr algn="just">
              <a:buFont typeface="Wingdings" charset="2"/>
              <a:buChar char="Ø"/>
            </a:pPr>
            <a:r>
              <a:rPr lang="pt-PT" sz="1800" dirty="0" smtClean="0">
                <a:solidFill>
                  <a:srgbClr val="40749B"/>
                </a:solidFill>
              </a:rPr>
              <a:t>Predomínio </a:t>
            </a:r>
            <a:r>
              <a:rPr lang="pt-PT" sz="1800" dirty="0">
                <a:solidFill>
                  <a:srgbClr val="40749B"/>
                </a:solidFill>
              </a:rPr>
              <a:t>do presente do indicativo;</a:t>
            </a:r>
          </a:p>
          <a:p>
            <a:pPr algn="just">
              <a:buFont typeface="Wingdings" charset="2"/>
              <a:buChar char="Ø"/>
            </a:pPr>
            <a:r>
              <a:rPr lang="pt-PT" sz="1800" dirty="0">
                <a:solidFill>
                  <a:srgbClr val="40749B"/>
                </a:solidFill>
              </a:rPr>
              <a:t>Linguagem: formal, adequada ao tema,</a:t>
            </a:r>
          </a:p>
          <a:p>
            <a:pPr algn="just">
              <a:buFont typeface="Wingdings" charset="2"/>
              <a:buChar char="Ø"/>
            </a:pPr>
            <a:r>
              <a:rPr lang="pt-PT" sz="1800" dirty="0">
                <a:solidFill>
                  <a:srgbClr val="40749B"/>
                </a:solidFill>
              </a:rPr>
              <a:t>Recurso a expressões de apreciação – aprecio, gosto, bom, muito bom, mau…</a:t>
            </a:r>
          </a:p>
          <a:p>
            <a:pPr algn="just">
              <a:buFont typeface="Wingdings" charset="2"/>
              <a:buChar char="Ø"/>
            </a:pPr>
            <a:r>
              <a:rPr lang="pt-PT" sz="1800" dirty="0">
                <a:solidFill>
                  <a:srgbClr val="40749B"/>
                </a:solidFill>
              </a:rPr>
              <a:t>Recurso a expressões de opinião – penso, na minha opinião, julgo, creio…</a:t>
            </a:r>
          </a:p>
          <a:p>
            <a:pPr algn="just">
              <a:buFont typeface="Wingdings" charset="2"/>
              <a:buChar char="Ø"/>
            </a:pPr>
            <a:r>
              <a:rPr lang="pt-PT" sz="1800" dirty="0">
                <a:solidFill>
                  <a:srgbClr val="40749B"/>
                </a:solidFill>
              </a:rPr>
              <a:t>Os conectores -  essenciais em qualquer texto; no entanto, no texto argumentativo o seu uso pertinente torna a argumentação clara  e eficaz. </a:t>
            </a:r>
          </a:p>
          <a:p>
            <a:pPr algn="just">
              <a:buFont typeface="Wingdings" charset="2"/>
              <a:buChar char="Ø"/>
            </a:pPr>
            <a:r>
              <a:rPr lang="pt-PT" sz="1800" dirty="0">
                <a:solidFill>
                  <a:srgbClr val="40749B"/>
                </a:solidFill>
              </a:rPr>
              <a:t>O texto de opinião deve ser organizado e claro, com vista a persuadir o </a:t>
            </a:r>
            <a:r>
              <a:rPr lang="pt-PT" sz="1800" dirty="0" err="1">
                <a:solidFill>
                  <a:srgbClr val="40749B"/>
                </a:solidFill>
              </a:rPr>
              <a:t>recetor</a:t>
            </a:r>
            <a:r>
              <a:rPr lang="pt-PT" sz="1800" dirty="0">
                <a:solidFill>
                  <a:srgbClr val="40749B"/>
                </a:solidFill>
              </a:rPr>
              <a:t>. </a:t>
            </a: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555" y="1282768"/>
            <a:ext cx="1398200" cy="13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136</TotalTime>
  <Words>269</Words>
  <Application>Microsoft Macintosh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O Texto de Opinião</vt:lpstr>
      <vt:lpstr>PowerPoint Presentation</vt:lpstr>
      <vt:lpstr>Para elaborar um texto de opinião….</vt:lpstr>
      <vt:lpstr>1ª Etapa - Preparação</vt:lpstr>
      <vt:lpstr>2ª Etapa - Elaboração</vt:lpstr>
      <vt:lpstr>Elaboração</vt:lpstr>
      <vt:lpstr>3ª Etapa - Revisão</vt:lpstr>
      <vt:lpstr>Conclusão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Texto de Opinião</dc:title>
  <dc:subject/>
  <dc:creator>Susana Carvalho</dc:creator>
  <cp:keywords/>
  <dc:description/>
  <cp:lastModifiedBy>Susana Carvalho</cp:lastModifiedBy>
  <cp:revision>14</cp:revision>
  <dcterms:created xsi:type="dcterms:W3CDTF">2014-11-27T11:17:51Z</dcterms:created>
  <dcterms:modified xsi:type="dcterms:W3CDTF">2014-11-27T20:36:22Z</dcterms:modified>
  <cp:category/>
</cp:coreProperties>
</file>